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56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111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ow, Fulton FPL65" userId="762b87f7-294e-43d9-b010-4ff454107df7" providerId="ADAL" clId="{E521D2E1-6A7F-4A37-9CA5-81754FAE2D14}"/>
    <pc:docChg chg="modSld">
      <pc:chgData name="Morrow, Fulton FPL65" userId="762b87f7-294e-43d9-b010-4ff454107df7" providerId="ADAL" clId="{E521D2E1-6A7F-4A37-9CA5-81754FAE2D14}" dt="2024-08-21T06:45:12.748" v="19" actId="6549"/>
      <pc:docMkLst>
        <pc:docMk/>
      </pc:docMkLst>
      <pc:sldChg chg="addSp modSp mod">
        <pc:chgData name="Morrow, Fulton FPL65" userId="762b87f7-294e-43d9-b010-4ff454107df7" providerId="ADAL" clId="{E521D2E1-6A7F-4A37-9CA5-81754FAE2D14}" dt="2024-08-21T06:45:12.748" v="19" actId="6549"/>
        <pc:sldMkLst>
          <pc:docMk/>
          <pc:sldMk cId="2964227638" sldId="270"/>
        </pc:sldMkLst>
        <pc:spChg chg="mod">
          <ac:chgData name="Morrow, Fulton FPL65" userId="762b87f7-294e-43d9-b010-4ff454107df7" providerId="ADAL" clId="{E521D2E1-6A7F-4A37-9CA5-81754FAE2D14}" dt="2024-08-21T06:45:12.748" v="19" actId="6549"/>
          <ac:spMkLst>
            <pc:docMk/>
            <pc:sldMk cId="2964227638" sldId="270"/>
            <ac:spMk id="14" creationId="{4FB0979E-4BE4-B968-DB5D-14DFE1BF7DD5}"/>
          </ac:spMkLst>
        </pc:spChg>
        <pc:spChg chg="mod">
          <ac:chgData name="Morrow, Fulton FPL65" userId="762b87f7-294e-43d9-b010-4ff454107df7" providerId="ADAL" clId="{E521D2E1-6A7F-4A37-9CA5-81754FAE2D14}" dt="2024-08-21T06:44:31.237" v="8" actId="1076"/>
          <ac:spMkLst>
            <pc:docMk/>
            <pc:sldMk cId="2964227638" sldId="270"/>
            <ac:spMk id="64" creationId="{54EEFF28-5A0A-E4EB-56C3-5B689A4DBEA9}"/>
          </ac:spMkLst>
        </pc:spChg>
        <pc:grpChg chg="mod">
          <ac:chgData name="Morrow, Fulton FPL65" userId="762b87f7-294e-43d9-b010-4ff454107df7" providerId="ADAL" clId="{E521D2E1-6A7F-4A37-9CA5-81754FAE2D14}" dt="2024-08-21T06:44:23.437" v="6" actId="1076"/>
          <ac:grpSpMkLst>
            <pc:docMk/>
            <pc:sldMk cId="2964227638" sldId="270"/>
            <ac:grpSpMk id="21" creationId="{BD905AFC-C97B-019D-1180-FC06815D41CB}"/>
          </ac:grpSpMkLst>
        </pc:grpChg>
        <pc:picChg chg="mod">
          <ac:chgData name="Morrow, Fulton FPL65" userId="762b87f7-294e-43d9-b010-4ff454107df7" providerId="ADAL" clId="{E521D2E1-6A7F-4A37-9CA5-81754FAE2D14}" dt="2024-08-21T06:44:19.045" v="5" actId="1076"/>
          <ac:picMkLst>
            <pc:docMk/>
            <pc:sldMk cId="2964227638" sldId="270"/>
            <ac:picMk id="9" creationId="{5E2C6775-82B7-06CE-4C09-19ED3A3D1C0B}"/>
          </ac:picMkLst>
        </pc:picChg>
        <pc:picChg chg="add mod ord">
          <ac:chgData name="Morrow, Fulton FPL65" userId="762b87f7-294e-43d9-b010-4ff454107df7" providerId="ADAL" clId="{E521D2E1-6A7F-4A37-9CA5-81754FAE2D14}" dt="2024-08-21T06:44:34.452" v="9" actId="167"/>
          <ac:picMkLst>
            <pc:docMk/>
            <pc:sldMk cId="2964227638" sldId="270"/>
            <ac:picMk id="15" creationId="{6984B7C5-C22D-23DF-20C8-CE6867DFCA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Musleh image on the top right will change according to incident pattern, MSE3 will provide you with the image as per the pattern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Learnings: Four to five learning message in the form of questionnaires linked with initial findings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learning point you want to get across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F2A7B4-00FB-3F21-6EEA-F3349EF7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381" y="4020268"/>
            <a:ext cx="2944632" cy="2095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87E9FE-4CB1-AF23-916E-69B971F12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380" y="1695282"/>
            <a:ext cx="2925400" cy="20956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8" y="124760"/>
            <a:ext cx="9629463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93574" y="1764019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77410"/>
              </p:ext>
            </p:extLst>
          </p:nvPr>
        </p:nvGraphicFramePr>
        <p:xfrm>
          <a:off x="1678099" y="652650"/>
          <a:ext cx="962946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7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138071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16005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21122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169510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504235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1174063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16.01.2025, 15:00 PM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Runib</a:t>
                      </a: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South 48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7" y="1283742"/>
            <a:ext cx="962946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466132" y="6580599"/>
            <a:ext cx="8121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54" y="3769445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466133" y="6270364"/>
            <a:ext cx="8121486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R="29360"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stay attentive while driving and STOP at the T-Junction.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416458" y="4053079"/>
            <a:ext cx="8220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Bus was serviced and inspected, the RAS was valid, and no defects were identified. 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Driver Fatigue Management System (DFMS) was not installed. 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graded road conditions were good; however, no sign was posted at the T-junction to alert drivers. 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 the vehicle approached the T-junction, the Driver continued at the same speed of 70 km/h, not aware of the need to slow down for the turn.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416458" y="5396660"/>
            <a:ext cx="8220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Do you check for any missing signboards during route surveys?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Do you confirm that the DFMS is installed and operational in the replacement buses?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What measures do you implement to enhance drivers' awareness and ensure they remain alert and focused while driving?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22" y="5068742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Engagement Questions: </a:t>
            </a:r>
          </a:p>
        </p:txBody>
      </p: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543538" y="5585510"/>
            <a:ext cx="416194" cy="43200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543538" y="3251200"/>
            <a:ext cx="416194" cy="365909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blue car with a blue helmet and a blue vest&#10;&#10;Description automatically generated">
            <a:extLst>
              <a:ext uri="{FF2B5EF4-FFF2-40B4-BE49-F238E27FC236}">
                <a16:creationId xmlns:a16="http://schemas.microsoft.com/office/drawing/2014/main" id="{5FBF3713-95EF-BD86-14BB-3704D59CC6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132" y="457243"/>
            <a:ext cx="805007" cy="8050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879786-6315-5984-BB1B-C98E2E22746F}"/>
              </a:ext>
            </a:extLst>
          </p:cNvPr>
          <p:cNvSpPr txBox="1"/>
          <p:nvPr/>
        </p:nvSpPr>
        <p:spPr>
          <a:xfrm>
            <a:off x="382790" y="2107074"/>
            <a:ext cx="8257174" cy="123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</a:t>
            </a:r>
            <a:r>
              <a:rPr lang="en-US" sz="1200" dirty="0"/>
              <a:t>2:45 PM, the Rig Driver was transporting two passengers from the Rig Camp to the Rig site using the crew bus. On the way to the Rig site, at 3:00 PM, the Driver received instructions to collect a parcel for the Rig from a nearby location on Blacktop Road. After picking up the parcel, the Driver was driving on a graded road and was supposed to make a right turn at a T-junction. 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1200" dirty="0"/>
              <a:t>However, at 3:15 PM, as the Driver approached the T-junction, he went straight across the road instead of turning right, driving at a speed of 70 km/h. This caused a sudden jerk in the bus. Although the Driver was able to stop the bus safely, he reported back pain. He was subsequently taken to </a:t>
            </a:r>
            <a:r>
              <a:rPr lang="en-US" sz="1200" dirty="0" err="1"/>
              <a:t>Haima</a:t>
            </a:r>
            <a:r>
              <a:rPr lang="en-US" sz="1200" dirty="0"/>
              <a:t> Hospital where he was diagnosed with an injury to one of the vertebral bones.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7616C-46C4-AA09-D8AE-1687F4201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58" y="150805"/>
            <a:ext cx="1257709" cy="11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92902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Khan, Abdullah AIPS56</DisplayName>
        <AccountId>17374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FEA6B4-D313-48D5-82D0-44228C7FA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F8EBC0-8F94-47F8-BCC7-453F16FE13FB}">
  <ds:schemaRefs>
    <ds:schemaRef ds:uri="http://purl.org/dc/dcmitype/"/>
    <ds:schemaRef ds:uri="http://schemas.microsoft.com/office/2006/metadata/properties"/>
    <ds:schemaRef ds:uri="http://schemas.microsoft.com/sharepoint/v3/field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4880e4f8-4b7d-4bdd-91e3-e10d47036eca"/>
    <ds:schemaRef ds:uri="http://purl.org/dc/elements/1.1/"/>
    <ds:schemaRef ds:uri="http://schemas.microsoft.com/sharepoint/v3"/>
    <ds:schemaRef ds:uri="http://schemas.openxmlformats.org/package/2006/metadata/core-properties"/>
    <ds:schemaRef ds:uri="9d51eac6-a7d5-47f5-a119-63d146adb134"/>
    <ds:schemaRef ds:uri="4880E4F8-4B7D-4BDD-91E3-E10D47036ECA"/>
  </ds:schemaRefs>
</ds:datastoreItem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529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LTI-01 - 1174063 - Driver suffered back injury  - 1st Alert</dc:title>
  <dc:creator>Balushi, Sumaiya MSE36</dc:creator>
  <cp:lastModifiedBy>Masroori, Ahmed MSE31</cp:lastModifiedBy>
  <cp:revision>105</cp:revision>
  <cp:lastPrinted>2025-01-26T05:02:43Z</cp:lastPrinted>
  <dcterms:created xsi:type="dcterms:W3CDTF">2023-01-18T05:52:34Z</dcterms:created>
  <dcterms:modified xsi:type="dcterms:W3CDTF">2025-01-27T07:52:53Z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