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88249" autoAdjust="0"/>
  </p:normalViewPr>
  <p:slideViewPr>
    <p:cSldViewPr snapToGrid="0">
      <p:cViewPr varScale="1">
        <p:scale>
          <a:sx n="97" d="100"/>
          <a:sy n="97" d="100"/>
        </p:scale>
        <p:origin x="9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F0FDCEA2-2194-42FC-AF94-2FFDBA0BCBD2}"/>
    <pc:docChg chg="modSld">
      <pc:chgData name="Konduru, Raju IDI63X" userId="d8c4c54e-792b-4728-ba18-36787d9218e6" providerId="ADAL" clId="{F0FDCEA2-2194-42FC-AF94-2FFDBA0BCBD2}" dt="2024-03-27T05:10:28.623" v="1" actId="6549"/>
      <pc:docMkLst>
        <pc:docMk/>
      </pc:docMkLst>
      <pc:sldChg chg="modSp mod">
        <pc:chgData name="Konduru, Raju IDI63X" userId="d8c4c54e-792b-4728-ba18-36787d9218e6" providerId="ADAL" clId="{F0FDCEA2-2194-42FC-AF94-2FFDBA0BCBD2}" dt="2024-03-27T05:10:28.623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F0FDCEA2-2194-42FC-AF94-2FFDBA0BCBD2}" dt="2024-03-27T05:10:28.623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 learning point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3599" y="2165086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3597" y="2620028"/>
            <a:ext cx="6118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While the Steel Fixer was stepping onto the shuttering runner, he lost his balance and fell down injuring his left wrist.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888388"/>
              </p:ext>
            </p:extLst>
          </p:nvPr>
        </p:nvGraphicFramePr>
        <p:xfrm>
          <a:off x="1916638" y="652190"/>
          <a:ext cx="8876375" cy="9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308977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239014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76131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1151485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14.03.2023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LTI#02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15:40 hrs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Lekhwair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Slip, Trip&amp; 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Steel Fixing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16638" y="1706637"/>
            <a:ext cx="8876375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Permit Holders, permit Applicants, </a:t>
            </a:r>
            <a:r>
              <a:rPr kumimoji="0" lang="en-US" sz="1400" b="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Supervisor ,Civil crew…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720083" y="6495471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9" y="4304438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Learnings: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9" y="3173060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E8273E9-CD3B-4A1D-88F1-31D29526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7" y="3618890"/>
            <a:ext cx="6118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 safe access and egress provided.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Failed to identify the hazard related to slip, trip &amp; fall 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46" y="4710306"/>
            <a:ext cx="629722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identify all hazards before starting a task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the provision of safe access and egress in you work site?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use safe access and egress?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always pay attention to where you are stepping?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when observe unsafe act/Condition?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303597" y="6126139"/>
            <a:ext cx="7506903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ensure to use safe egress and access</a:t>
            </a:r>
            <a:endParaRPr lang="en-US" sz="1800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" y="-88150"/>
            <a:ext cx="1800761" cy="14057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924741-20A6-4F6B-9877-B1E63625E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697" y="2165086"/>
            <a:ext cx="4692704" cy="184156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E91ECD8-352D-4456-BCF9-D44D59AD8AE2}"/>
              </a:ext>
            </a:extLst>
          </p:cNvPr>
          <p:cNvSpPr/>
          <p:nvPr/>
        </p:nvSpPr>
        <p:spPr>
          <a:xfrm>
            <a:off x="8803321" y="3089806"/>
            <a:ext cx="1397735" cy="713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DC16D7CE-3193-4B3C-9BC1-4506C5236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450" y="4073104"/>
            <a:ext cx="4692704" cy="176078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30D0763-9CAD-437A-AC67-F340D182620B}"/>
              </a:ext>
            </a:extLst>
          </p:cNvPr>
          <p:cNvSpPr/>
          <p:nvPr/>
        </p:nvSpPr>
        <p:spPr>
          <a:xfrm>
            <a:off x="9007049" y="4899614"/>
            <a:ext cx="1263780" cy="7909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31">
            <a:extLst>
              <a:ext uri="{FF2B5EF4-FFF2-40B4-BE49-F238E27FC236}">
                <a16:creationId xmlns:a16="http://schemas.microsoft.com/office/drawing/2014/main" id="{C4F85DC7-D430-4570-8C67-5C604C9D6F7C}"/>
              </a:ext>
            </a:extLst>
          </p:cNvPr>
          <p:cNvGrpSpPr>
            <a:grpSpLocks/>
          </p:cNvGrpSpPr>
          <p:nvPr/>
        </p:nvGrpSpPr>
        <p:grpSpPr bwMode="auto">
          <a:xfrm>
            <a:off x="11522207" y="3429000"/>
            <a:ext cx="286473" cy="463493"/>
            <a:chOff x="3504" y="544"/>
            <a:chExt cx="2287" cy="1855"/>
          </a:xfrm>
        </p:grpSpPr>
        <p:sp>
          <p:nvSpPr>
            <p:cNvPr id="29" name="Line 129">
              <a:extLst>
                <a:ext uri="{FF2B5EF4-FFF2-40B4-BE49-F238E27FC236}">
                  <a16:creationId xmlns:a16="http://schemas.microsoft.com/office/drawing/2014/main" id="{E74C781E-B4C6-4484-9398-8FD6F51C7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Line 130">
              <a:extLst>
                <a:ext uri="{FF2B5EF4-FFF2-40B4-BE49-F238E27FC236}">
                  <a16:creationId xmlns:a16="http://schemas.microsoft.com/office/drawing/2014/main" id="{A5E84216-CA23-495B-8B8B-32D77A7B6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1" name="Freeform 132">
            <a:extLst>
              <a:ext uri="{FF2B5EF4-FFF2-40B4-BE49-F238E27FC236}">
                <a16:creationId xmlns:a16="http://schemas.microsoft.com/office/drawing/2014/main" id="{DE4667FF-09AD-4D42-A1CA-2E4754D81C3A}"/>
              </a:ext>
            </a:extLst>
          </p:cNvPr>
          <p:cNvSpPr>
            <a:spLocks/>
          </p:cNvSpPr>
          <p:nvPr/>
        </p:nvSpPr>
        <p:spPr bwMode="auto">
          <a:xfrm>
            <a:off x="11463545" y="5361219"/>
            <a:ext cx="389172" cy="389172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defTabSz="7784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4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90E05F56-395F-413B-A216-EC956026E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9" y="128352"/>
            <a:ext cx="1442657" cy="18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92758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3990E-BEDD-45CA-8FB3-F03FDA859CEB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1A63482F-8725-4300-8DC7-47DE4BA20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6823FA-8940-48AC-B90A-F5C2EA7ED021}"/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356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LTI#02 Arabin Industry Slip Trip fall</dc:title>
  <dc:creator>Balushi, Sumaiya MSE36</dc:creator>
  <cp:lastModifiedBy>Konduru, Raju IDI63X</cp:lastModifiedBy>
  <cp:revision>31</cp:revision>
  <dcterms:created xsi:type="dcterms:W3CDTF">2023-01-18T05:52:34Z</dcterms:created>
  <dcterms:modified xsi:type="dcterms:W3CDTF">2024-03-27T05:10:30Z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