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xml" ContentType="application/vnd.openxmlformats-officedocument.presentationml.slide+xml"/>
  <Override PartName="/ppt/slides/slide2.xml" ContentType="application/vnd.openxmlformats-officedocument.presentationml.slide+xml"/>
  <Override PartName="/ppt/slideMasters/slideMaster1.xml" ContentType="application/vnd.openxmlformats-officedocument.presentationml.slideMaster+xml"/>
  <Override PartName="/ppt/slideLayouts/slideLayout4.xml" ContentType="application/vnd.openxmlformats-officedocument.presentationml.slideLayout+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Masters/notesMaster1.xml" ContentType="application/vnd.openxmlformats-officedocument.presentationml.notesMaster+xml"/>
  <Override PartName="/ppt/theme/theme1.xml" ContentType="application/vnd.openxmlformats-officedocument.theme+xml"/>
  <Override PartName="/ppt/theme/theme2.xml" ContentType="application/vnd.openxmlformats-officedocument.theme+xml"/>
  <Override PartName="/ppt/presProps.xml" ContentType="application/vnd.openxmlformats-officedocument.presentationml.presProps+xml"/>
  <Override PartName="/ppt/tableStyles.xml" ContentType="application/vnd.openxmlformats-officedocument.presentationml.tableStyles+xml"/>
  <Override PartName="/ppt/viewProps.xml" ContentType="application/vnd.openxmlformats-officedocument.presentationml.viewProps+xml"/>
  <Override PartName="/docProps/core.xml" ContentType="application/vnd.openxmlformats-package.core-properties+xml"/>
  <Override PartName="/docProps/app.xml" ContentType="application/vnd.openxmlformats-officedocument.extended-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4"/>
  </p:notesMasterIdLst>
  <p:sldIdLst>
    <p:sldId id="368" r:id="rId2"/>
    <p:sldId id="369" r:id="rId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110" d="100"/>
          <a:sy n="110" d="100"/>
        </p:scale>
        <p:origin x="552" y="13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viewProps" Target="viewProps.xml"/><Relationship Id="rId11" Type="http://schemas.openxmlformats.org/officeDocument/2006/relationships/customXml" Target="../customXml/item3.xml"/><Relationship Id="rId5" Type="http://schemas.openxmlformats.org/officeDocument/2006/relationships/presProps" Target="presProps.xml"/><Relationship Id="rId10" Type="http://schemas.openxmlformats.org/officeDocument/2006/relationships/customXml" Target="../customXml/item2.xml"/><Relationship Id="rId4" Type="http://schemas.openxmlformats.org/officeDocument/2006/relationships/notesMaster" Target="notesMasters/notesMaster1.xml"/><Relationship Id="rId9" Type="http://schemas.openxmlformats.org/officeDocument/2006/relationships/customXml" Target="../customXml/item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2367434-B46C-4BAE-B27E-DD422C47640D}" type="datetimeFigureOut">
              <a:rPr lang="en-US" smtClean="0"/>
              <a:t>29/04/2024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B81D222-96F5-4563-98D0-DC75BF6FAB83}" type="slidenum">
              <a:rPr lang="en-US" smtClean="0"/>
              <a:t>‹#›</a:t>
            </a:fld>
            <a:endParaRPr lang="en-US"/>
          </a:p>
        </p:txBody>
      </p:sp>
    </p:spTree>
    <p:extLst>
      <p:ext uri="{BB962C8B-B14F-4D97-AF65-F5344CB8AC3E}">
        <p14:creationId xmlns:p14="http://schemas.microsoft.com/office/powerpoint/2010/main" val="235396182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Times New Roman" pitchFamily="18" charset="0"/>
                <a:ea typeface="+mn-ea"/>
                <a:cs typeface="+mn-cs"/>
              </a:rPr>
              <a:t>Ensure all dates and titles are input </a:t>
            </a:r>
          </a:p>
          <a:p>
            <a:pPr marL="0" marR="0" lvl="0" indent="0" algn="l" defTabSz="914400" rtl="0" eaLnBrk="0" fontAlgn="base" latinLnBrk="0" hangingPunct="0">
              <a:lnSpc>
                <a:spcPct val="100000"/>
              </a:lnSpc>
              <a:spcBef>
                <a:spcPct val="30000"/>
              </a:spcBef>
              <a:spcAft>
                <a:spcPct val="0"/>
              </a:spcAft>
              <a:buClrTx/>
              <a:buSzTx/>
              <a:buFontTx/>
              <a:buNone/>
              <a:tabLst/>
              <a:defRPr/>
            </a:pPr>
            <a:endParaRPr kumimoji="0" lang="en-US" sz="1200" b="0" i="0" u="none" strike="noStrike" kern="1200" cap="none" spc="0" normalizeH="0" baseline="0" noProof="0" dirty="0">
              <a:ln>
                <a:noFill/>
              </a:ln>
              <a:solidFill>
                <a:srgbClr val="000000"/>
              </a:solidFill>
              <a:effectLst/>
              <a:uLnTx/>
              <a:uFillTx/>
              <a:latin typeface="Times New Roman" pitchFamily="18" charset="0"/>
              <a:ea typeface="+mn-ea"/>
              <a:cs typeface="+mn-cs"/>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Times New Roman" pitchFamily="18" charset="0"/>
                <a:ea typeface="+mn-ea"/>
                <a:cs typeface="+mn-cs"/>
              </a:rPr>
              <a:t>A short description should be provided without mentioning names of contractors or individuals.  You should include, what happened, to who (by job title) and what injuries this resulted in.  Nothing more!</a:t>
            </a:r>
          </a:p>
          <a:p>
            <a:pPr marL="0" marR="0" lvl="0" indent="0" algn="l" defTabSz="914400" rtl="0" eaLnBrk="0" fontAlgn="base" latinLnBrk="0" hangingPunct="0">
              <a:lnSpc>
                <a:spcPct val="100000"/>
              </a:lnSpc>
              <a:spcBef>
                <a:spcPct val="30000"/>
              </a:spcBef>
              <a:spcAft>
                <a:spcPct val="0"/>
              </a:spcAft>
              <a:buClrTx/>
              <a:buSzTx/>
              <a:buFontTx/>
              <a:buNone/>
              <a:tabLst/>
              <a:defRPr/>
            </a:pPr>
            <a:endParaRPr kumimoji="0" lang="en-US" sz="1200" b="0" i="0" u="none" strike="noStrike" kern="1200" cap="none" spc="0" normalizeH="0" baseline="0" noProof="0" dirty="0">
              <a:ln>
                <a:noFill/>
              </a:ln>
              <a:solidFill>
                <a:srgbClr val="000000"/>
              </a:solidFill>
              <a:effectLst/>
              <a:uLnTx/>
              <a:uFillTx/>
              <a:latin typeface="Times New Roman" pitchFamily="18" charset="0"/>
              <a:ea typeface="+mn-ea"/>
              <a:cs typeface="+mn-cs"/>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Times New Roman" pitchFamily="18" charset="0"/>
                <a:ea typeface="+mn-ea"/>
                <a:cs typeface="+mn-cs"/>
              </a:rPr>
              <a:t>Four to five bullet points highlighting the main findings from the investigation.  Remember the target audience is the front line staff so this should be written in simple terms in a way that everyone can understand.</a:t>
            </a:r>
          </a:p>
          <a:p>
            <a:pPr marL="0" marR="0" lvl="0" indent="0" algn="l" defTabSz="914400" rtl="0" eaLnBrk="0" fontAlgn="base" latinLnBrk="0" hangingPunct="0">
              <a:lnSpc>
                <a:spcPct val="100000"/>
              </a:lnSpc>
              <a:spcBef>
                <a:spcPct val="30000"/>
              </a:spcBef>
              <a:spcAft>
                <a:spcPct val="0"/>
              </a:spcAft>
              <a:buClrTx/>
              <a:buSzTx/>
              <a:buFontTx/>
              <a:buNone/>
              <a:tabLst/>
              <a:defRPr/>
            </a:pPr>
            <a:endParaRPr kumimoji="0" lang="en-US" sz="1200" b="0" i="0" u="none" strike="noStrike" kern="1200" cap="none" spc="0" normalizeH="0" baseline="0" noProof="0" dirty="0">
              <a:ln>
                <a:noFill/>
              </a:ln>
              <a:solidFill>
                <a:srgbClr val="000000"/>
              </a:solidFill>
              <a:effectLst/>
              <a:uLnTx/>
              <a:uFillTx/>
              <a:latin typeface="Times New Roman" pitchFamily="18" charset="0"/>
              <a:ea typeface="+mn-ea"/>
              <a:cs typeface="+mn-cs"/>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Times New Roman" pitchFamily="18" charset="0"/>
                <a:ea typeface="+mn-ea"/>
                <a:cs typeface="+mn-cs"/>
              </a:rPr>
              <a:t>The strap line should be the main point you want to get across</a:t>
            </a:r>
          </a:p>
          <a:p>
            <a:pPr marL="0" marR="0" lvl="0" indent="0" algn="l" defTabSz="914400" rtl="0" eaLnBrk="0" fontAlgn="base" latinLnBrk="0" hangingPunct="0">
              <a:lnSpc>
                <a:spcPct val="100000"/>
              </a:lnSpc>
              <a:spcBef>
                <a:spcPct val="30000"/>
              </a:spcBef>
              <a:spcAft>
                <a:spcPct val="0"/>
              </a:spcAft>
              <a:buClrTx/>
              <a:buSzTx/>
              <a:buFontTx/>
              <a:buNone/>
              <a:tabLst/>
              <a:defRPr/>
            </a:pPr>
            <a:endParaRPr kumimoji="0" lang="en-US" sz="1200" b="0" i="0" u="none" strike="noStrike" kern="1200" cap="none" spc="0" normalizeH="0" baseline="0" noProof="0" dirty="0">
              <a:ln>
                <a:noFill/>
              </a:ln>
              <a:solidFill>
                <a:srgbClr val="000000"/>
              </a:solidFill>
              <a:effectLst/>
              <a:uLnTx/>
              <a:uFillTx/>
              <a:latin typeface="Times New Roman" pitchFamily="18" charset="0"/>
              <a:ea typeface="+mn-ea"/>
              <a:cs typeface="+mn-cs"/>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Times New Roman" pitchFamily="18" charset="0"/>
                <a:ea typeface="+mn-ea"/>
                <a:cs typeface="+mn-cs"/>
              </a:rPr>
              <a:t>The images should be self explanatory, what went wrong (if you create a reconstruction please ensure you do not put people at risk) and below how it should be done.   </a:t>
            </a:r>
          </a:p>
          <a:p>
            <a:endParaRPr lang="en-US" dirty="0"/>
          </a:p>
        </p:txBody>
      </p:sp>
      <p:sp>
        <p:nvSpPr>
          <p:cNvPr id="4" name="Footer Placeholder 3"/>
          <p:cNvSpPr>
            <a:spLocks noGrp="1"/>
          </p:cNvSpPr>
          <p:nvPr>
            <p:ph type="ftr" sz="quarter" idx="4"/>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Confidential - Not to be shared outside of PDO/PDO contractors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dirty="0">
              <a:ln>
                <a:noFill/>
              </a:ln>
              <a:solidFill>
                <a:prstClr val="black"/>
              </a:solidFill>
              <a:effectLst/>
              <a:uLnTx/>
              <a:uFillTx/>
              <a:latin typeface="Calibri" panose="020F0502020204030204" pitchFamily="34" charset="0"/>
              <a:ea typeface="+mn-ea"/>
              <a:cs typeface="+mn-cs"/>
            </a:endParaRPr>
          </a:p>
        </p:txBody>
      </p:sp>
      <p:sp>
        <p:nvSpPr>
          <p:cNvPr id="5" name="Slide Number Placeholder 4"/>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88714CE-FB4E-4316-BED5-DE0DF6B1D8E5}" type="slidenum">
              <a:rPr kumimoji="0" lang="en-US" sz="1200" b="0" i="0" u="none" strike="noStrike" kern="1200" cap="none" spc="0" normalizeH="0" baseline="0" noProof="0" smtClean="0">
                <a:ln>
                  <a:noFill/>
                </a:ln>
                <a:solidFill>
                  <a:prstClr val="black"/>
                </a:solidFill>
                <a:effectLst/>
                <a:uLnTx/>
                <a:uFillTx/>
                <a:latin typeface="Calibri" panose="020F050202020403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US" sz="1200" b="0" i="0" u="none" strike="noStrike" kern="1200" cap="none" spc="0" normalizeH="0" baseline="0" noProof="0" dirty="0">
              <a:ln>
                <a:noFill/>
              </a:ln>
              <a:solidFill>
                <a:prstClr val="black"/>
              </a:solidFill>
              <a:effectLst/>
              <a:uLnTx/>
              <a:uFillTx/>
              <a:latin typeface="Calibri" panose="020F0502020204030204" pitchFamily="34" charset="0"/>
              <a:ea typeface="+mn-ea"/>
              <a:cs typeface="+mn-cs"/>
            </a:endParaRPr>
          </a:p>
        </p:txBody>
      </p:sp>
    </p:spTree>
    <p:extLst>
      <p:ext uri="{BB962C8B-B14F-4D97-AF65-F5344CB8AC3E}">
        <p14:creationId xmlns:p14="http://schemas.microsoft.com/office/powerpoint/2010/main" val="131135451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Times New Roman" pitchFamily="18" charset="0"/>
                <a:ea typeface="+mn-ea"/>
                <a:cs typeface="+mn-cs"/>
              </a:rPr>
              <a:t>Ensure all dates and titles are input </a:t>
            </a:r>
          </a:p>
          <a:p>
            <a:pPr marL="0" marR="0" lvl="0" indent="0" algn="l" defTabSz="914400" rtl="0" eaLnBrk="0" fontAlgn="base" latinLnBrk="0" hangingPunct="0">
              <a:lnSpc>
                <a:spcPct val="100000"/>
              </a:lnSpc>
              <a:spcBef>
                <a:spcPct val="30000"/>
              </a:spcBef>
              <a:spcAft>
                <a:spcPct val="0"/>
              </a:spcAft>
              <a:buClrTx/>
              <a:buSzTx/>
              <a:buFontTx/>
              <a:buNone/>
              <a:tabLst/>
              <a:defRPr/>
            </a:pPr>
            <a:endParaRPr kumimoji="0" lang="en-US" sz="1200" b="0" i="0" u="none" strike="noStrike" kern="1200" cap="none" spc="0" normalizeH="0" baseline="0" noProof="0" dirty="0">
              <a:ln>
                <a:noFill/>
              </a:ln>
              <a:solidFill>
                <a:srgbClr val="0033CC"/>
              </a:solidFill>
              <a:effectLst/>
              <a:uLnTx/>
              <a:uFillTx/>
              <a:ea typeface="+mn-ea"/>
              <a:cs typeface="Calibri" panose="020F0502020204030204" pitchFamily="34" charset="0"/>
              <a:sym typeface="Wingdings" pitchFamily="2" charset="2"/>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kumimoji="0" lang="en-US" sz="1200" b="0" i="0" u="none" strike="noStrike" kern="1200" cap="none" spc="0" normalizeH="0" baseline="0" noProof="0" dirty="0">
                <a:ln>
                  <a:noFill/>
                </a:ln>
                <a:solidFill>
                  <a:srgbClr val="0033CC"/>
                </a:solidFill>
                <a:effectLst/>
                <a:uLnTx/>
                <a:uFillTx/>
                <a:ea typeface="+mn-ea"/>
                <a:cs typeface="Calibri" panose="020F0502020204030204" pitchFamily="34" charset="0"/>
                <a:sym typeface="Wingdings" pitchFamily="2" charset="2"/>
              </a:rPr>
              <a:t>Make a list of closed questions (only ‘yes’ or ‘no’ as an answer) to ask others if they have the same issues based on the management or HSE-MS failings or shortfalls identified in the investigation. </a:t>
            </a:r>
          </a:p>
          <a:p>
            <a:pPr marL="0" marR="0" lvl="0" indent="0" algn="l" defTabSz="914400" rtl="0" eaLnBrk="0" fontAlgn="base" latinLnBrk="0" hangingPunct="0">
              <a:lnSpc>
                <a:spcPct val="100000"/>
              </a:lnSpc>
              <a:spcBef>
                <a:spcPct val="30000"/>
              </a:spcBef>
              <a:spcAft>
                <a:spcPct val="0"/>
              </a:spcAft>
              <a:buClrTx/>
              <a:buSzTx/>
              <a:buFontTx/>
              <a:buNone/>
              <a:tabLst/>
              <a:defRPr/>
            </a:pPr>
            <a:endParaRPr kumimoji="0" lang="en-US" sz="1200" b="0" i="0" u="none" strike="noStrike" kern="1200" cap="none" spc="0" normalizeH="0" baseline="0" noProof="0" dirty="0">
              <a:ln>
                <a:noFill/>
              </a:ln>
              <a:solidFill>
                <a:srgbClr val="0033CC"/>
              </a:solidFill>
              <a:effectLst/>
              <a:uLnTx/>
              <a:uFillTx/>
              <a:ea typeface="+mn-ea"/>
              <a:cs typeface="Calibri" panose="020F0502020204030204" pitchFamily="34" charset="0"/>
              <a:sym typeface="Wingdings" pitchFamily="2" charset="2"/>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kumimoji="0" lang="en-US" sz="1200" b="0" i="0" u="none" strike="noStrike" kern="1200" cap="none" spc="0" normalizeH="0" baseline="0" noProof="0" dirty="0">
                <a:ln>
                  <a:noFill/>
                </a:ln>
                <a:solidFill>
                  <a:srgbClr val="0033CC"/>
                </a:solidFill>
                <a:effectLst/>
                <a:uLnTx/>
                <a:uFillTx/>
                <a:ea typeface="+mn-ea"/>
                <a:cs typeface="Calibri" panose="020F0502020204030204" pitchFamily="34" charset="0"/>
                <a:sym typeface="Wingdings" pitchFamily="2" charset="2"/>
              </a:rPr>
              <a:t>Imagine you have to audit other companies to see if they could have the same issues.</a:t>
            </a:r>
          </a:p>
          <a:p>
            <a:pPr marL="0" marR="0" lvl="0" indent="0" algn="l" defTabSz="914400" rtl="0" eaLnBrk="0" fontAlgn="base" latinLnBrk="0" hangingPunct="0">
              <a:lnSpc>
                <a:spcPct val="100000"/>
              </a:lnSpc>
              <a:spcBef>
                <a:spcPct val="30000"/>
              </a:spcBef>
              <a:spcAft>
                <a:spcPct val="0"/>
              </a:spcAft>
              <a:buClrTx/>
              <a:buSzTx/>
              <a:buFontTx/>
              <a:buNone/>
              <a:tabLst/>
              <a:defRPr/>
            </a:pPr>
            <a:endParaRPr kumimoji="0" lang="en-US" sz="1200" b="0" i="0" u="none" strike="noStrike" kern="1200" cap="none" spc="0" normalizeH="0" baseline="0" noProof="0" dirty="0">
              <a:ln>
                <a:noFill/>
              </a:ln>
              <a:solidFill>
                <a:srgbClr val="0033CC"/>
              </a:solidFill>
              <a:effectLst/>
              <a:uLnTx/>
              <a:uFillTx/>
              <a:ea typeface="+mn-ea"/>
              <a:cs typeface="Calibri" panose="020F0502020204030204" pitchFamily="34" charset="0"/>
              <a:sym typeface="Wingdings" pitchFamily="2" charset="2"/>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kumimoji="0" lang="en-US" sz="1200" b="0" i="0" u="none" strike="noStrike" kern="1200" cap="none" spc="0" normalizeH="0" baseline="0" noProof="0" dirty="0">
                <a:ln>
                  <a:noFill/>
                </a:ln>
                <a:solidFill>
                  <a:srgbClr val="0033CC"/>
                </a:solidFill>
                <a:effectLst/>
                <a:uLnTx/>
                <a:uFillTx/>
                <a:ea typeface="+mn-ea"/>
                <a:cs typeface="Calibri" panose="020F0502020204030204" pitchFamily="34" charset="0"/>
                <a:sym typeface="Wingdings" pitchFamily="2" charset="2"/>
              </a:rPr>
              <a:t>These questions should start with: Do you ensure…………………?</a:t>
            </a:r>
            <a:endParaRPr kumimoji="0" lang="en-US" sz="1200" b="0" i="0" u="none" strike="noStrike" kern="1200" cap="none" spc="0" normalizeH="0" baseline="0" noProof="0" dirty="0">
              <a:ln>
                <a:noFill/>
              </a:ln>
              <a:solidFill>
                <a:srgbClr val="000000"/>
              </a:solidFill>
              <a:effectLst/>
              <a:uLnTx/>
              <a:uFillTx/>
              <a:ea typeface="+mn-ea"/>
              <a:cs typeface="Calibri" panose="020F0502020204030204" pitchFamily="34" charset="0"/>
            </a:endParaRPr>
          </a:p>
          <a:p>
            <a:endParaRPr lang="en-US" dirty="0"/>
          </a:p>
        </p:txBody>
      </p:sp>
      <p:sp>
        <p:nvSpPr>
          <p:cNvPr id="4" name="Footer Placeholder 3"/>
          <p:cNvSpPr>
            <a:spLocks noGrp="1"/>
          </p:cNvSpPr>
          <p:nvPr>
            <p:ph type="ftr" sz="quarter" idx="4"/>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Confidential - Not to be shared outside of PDO/PDO contractors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dirty="0">
              <a:ln>
                <a:noFill/>
              </a:ln>
              <a:solidFill>
                <a:prstClr val="black"/>
              </a:solidFill>
              <a:effectLst/>
              <a:uLnTx/>
              <a:uFillTx/>
              <a:latin typeface="Calibri" panose="020F0502020204030204" pitchFamily="34" charset="0"/>
              <a:ea typeface="+mn-ea"/>
              <a:cs typeface="+mn-cs"/>
            </a:endParaRPr>
          </a:p>
        </p:txBody>
      </p:sp>
      <p:sp>
        <p:nvSpPr>
          <p:cNvPr id="5" name="Slide Number Placeholder 4"/>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88714CE-FB4E-4316-BED5-DE0DF6B1D8E5}" type="slidenum">
              <a:rPr kumimoji="0" lang="en-US" sz="1200" b="0" i="0" u="none" strike="noStrike" kern="1200" cap="none" spc="0" normalizeH="0" baseline="0" noProof="0" smtClean="0">
                <a:ln>
                  <a:noFill/>
                </a:ln>
                <a:solidFill>
                  <a:prstClr val="black"/>
                </a:solidFill>
                <a:effectLst/>
                <a:uLnTx/>
                <a:uFillTx/>
                <a:latin typeface="Calibri" panose="020F050202020403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US" sz="1200" b="0" i="0" u="none" strike="noStrike" kern="1200" cap="none" spc="0" normalizeH="0" baseline="0" noProof="0" dirty="0">
              <a:ln>
                <a:noFill/>
              </a:ln>
              <a:solidFill>
                <a:prstClr val="black"/>
              </a:solidFill>
              <a:effectLst/>
              <a:uLnTx/>
              <a:uFillTx/>
              <a:latin typeface="Calibri" panose="020F0502020204030204" pitchFamily="34" charset="0"/>
              <a:ea typeface="+mn-ea"/>
              <a:cs typeface="+mn-cs"/>
            </a:endParaRPr>
          </a:p>
        </p:txBody>
      </p:sp>
    </p:spTree>
    <p:extLst>
      <p:ext uri="{BB962C8B-B14F-4D97-AF65-F5344CB8AC3E}">
        <p14:creationId xmlns:p14="http://schemas.microsoft.com/office/powerpoint/2010/main" val="162054518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atin typeface="Calibri" panose="020F0502020204030204" pitchFamily="34" charset="0"/>
                <a:cs typeface="Calibri" panose="020F0502020204030204" pitchFamily="34" charset="0"/>
              </a:defRPr>
            </a:lvl1pPr>
          </a:lstStyle>
          <a:p>
            <a:r>
              <a:rPr lang="en-US" dirty="0"/>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atin typeface="Calibri" panose="020F0502020204030204" pitchFamily="34" charset="0"/>
                <a:cs typeface="Calibri" panose="020F050202020403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4" name="Date Placeholder 3"/>
          <p:cNvSpPr>
            <a:spLocks noGrp="1"/>
          </p:cNvSpPr>
          <p:nvPr>
            <p:ph type="dt" sz="half" idx="10"/>
          </p:nvPr>
        </p:nvSpPr>
        <p:spPr/>
        <p:txBody>
          <a:bodyPr/>
          <a:lstStyle>
            <a:lvl1pPr>
              <a:defRPr>
                <a:latin typeface="Calibri" panose="020F0502020204030204" pitchFamily="34" charset="0"/>
              </a:defRPr>
            </a:lvl1pPr>
          </a:lstStyle>
          <a:p>
            <a:fld id="{44F6AEF2-20D4-7547-BF78-1F3F36FB60DC}" type="datetimeFigureOut">
              <a:rPr lang="en-US" smtClean="0"/>
              <a:pPr/>
              <a:t>29/04/2024</a:t>
            </a:fld>
            <a:endParaRPr lang="en-US" dirty="0"/>
          </a:p>
        </p:txBody>
      </p:sp>
      <p:sp>
        <p:nvSpPr>
          <p:cNvPr id="5" name="Footer Placeholder 4"/>
          <p:cNvSpPr>
            <a:spLocks noGrp="1"/>
          </p:cNvSpPr>
          <p:nvPr>
            <p:ph type="ftr" sz="quarter" idx="11"/>
          </p:nvPr>
        </p:nvSpPr>
        <p:spPr/>
        <p:txBody>
          <a:bodyPr/>
          <a:lstStyle>
            <a:lvl1pPr>
              <a:defRPr>
                <a:latin typeface="Calibri" panose="020F0502020204030204" pitchFamily="34" charset="0"/>
              </a:defRPr>
            </a:lvl1pPr>
          </a:lstStyle>
          <a:p>
            <a:endParaRPr lang="en-US" dirty="0"/>
          </a:p>
        </p:txBody>
      </p:sp>
      <p:sp>
        <p:nvSpPr>
          <p:cNvPr id="6" name="Slide Number Placeholder 5"/>
          <p:cNvSpPr>
            <a:spLocks noGrp="1"/>
          </p:cNvSpPr>
          <p:nvPr>
            <p:ph type="sldNum" sz="quarter" idx="12"/>
          </p:nvPr>
        </p:nvSpPr>
        <p:spPr/>
        <p:txBody>
          <a:bodyPr/>
          <a:lstStyle>
            <a:lvl1pPr>
              <a:defRPr>
                <a:latin typeface="Calibri" panose="020F0502020204030204" pitchFamily="34" charset="0"/>
              </a:defRPr>
            </a:lvl1pPr>
          </a:lstStyle>
          <a:p>
            <a:fld id="{7A6F64E4-CF39-E842-A871-400C57C21E39}" type="slidenum">
              <a:rPr lang="en-US" smtClean="0"/>
              <a:pPr/>
              <a:t>‹#›</a:t>
            </a:fld>
            <a:endParaRPr lang="en-US" dirty="0"/>
          </a:p>
        </p:txBody>
      </p:sp>
    </p:spTree>
    <p:extLst>
      <p:ext uri="{BB962C8B-B14F-4D97-AF65-F5344CB8AC3E}">
        <p14:creationId xmlns:p14="http://schemas.microsoft.com/office/powerpoint/2010/main" val="303182007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Calibri" panose="020F0502020204030204" pitchFamily="34" charset="0"/>
                <a:cs typeface="Calibri" panose="020F0502020204030204" pitchFamily="34" charset="0"/>
              </a:defRPr>
            </a:lvl1pPr>
          </a:lstStyle>
          <a:p>
            <a:r>
              <a:rPr lang="en-US" dirty="0"/>
              <a:t>Click to edit Master title style</a:t>
            </a:r>
          </a:p>
        </p:txBody>
      </p:sp>
      <p:sp>
        <p:nvSpPr>
          <p:cNvPr id="3" name="Vertical Text Placeholder 2"/>
          <p:cNvSpPr>
            <a:spLocks noGrp="1"/>
          </p:cNvSpPr>
          <p:nvPr>
            <p:ph type="body" orient="vert" idx="1"/>
          </p:nvPr>
        </p:nvSpPr>
        <p:spPr/>
        <p:txBody>
          <a:bodyPr vert="eaVert"/>
          <a:lstStyle>
            <a:lvl1pPr>
              <a:defRPr>
                <a:latin typeface="Calibri" panose="020F0502020204030204" pitchFamily="34" charset="0"/>
                <a:cs typeface="Calibri" panose="020F0502020204030204" pitchFamily="34" charset="0"/>
              </a:defRPr>
            </a:lvl1pPr>
            <a:lvl2pPr>
              <a:defRPr>
                <a:latin typeface="Calibri" panose="020F0502020204030204" pitchFamily="34" charset="0"/>
                <a:cs typeface="Calibri" panose="020F0502020204030204" pitchFamily="34" charset="0"/>
              </a:defRPr>
            </a:lvl2pPr>
            <a:lvl3pPr>
              <a:defRPr>
                <a:latin typeface="Calibri" panose="020F0502020204030204" pitchFamily="34" charset="0"/>
                <a:cs typeface="Calibri" panose="020F0502020204030204" pitchFamily="34" charset="0"/>
              </a:defRPr>
            </a:lvl3pPr>
            <a:lvl4pPr>
              <a:defRPr>
                <a:latin typeface="Calibri" panose="020F0502020204030204" pitchFamily="34" charset="0"/>
                <a:cs typeface="Calibri" panose="020F0502020204030204" pitchFamily="34" charset="0"/>
              </a:defRPr>
            </a:lvl4pPr>
            <a:lvl5pPr>
              <a:defRPr>
                <a:latin typeface="Calibri" panose="020F0502020204030204" pitchFamily="34" charset="0"/>
                <a:cs typeface="Calibri" panose="020F050202020403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lvl1pPr>
              <a:defRPr>
                <a:latin typeface="Calibri" panose="020F0502020204030204" pitchFamily="34" charset="0"/>
              </a:defRPr>
            </a:lvl1pPr>
          </a:lstStyle>
          <a:p>
            <a:fld id="{44F6AEF2-20D4-7547-BF78-1F3F36FB60DC}" type="datetimeFigureOut">
              <a:rPr lang="en-US" smtClean="0"/>
              <a:pPr/>
              <a:t>29/04/2024</a:t>
            </a:fld>
            <a:endParaRPr lang="en-US" dirty="0"/>
          </a:p>
        </p:txBody>
      </p:sp>
      <p:sp>
        <p:nvSpPr>
          <p:cNvPr id="5" name="Footer Placeholder 4"/>
          <p:cNvSpPr>
            <a:spLocks noGrp="1"/>
          </p:cNvSpPr>
          <p:nvPr>
            <p:ph type="ftr" sz="quarter" idx="11"/>
          </p:nvPr>
        </p:nvSpPr>
        <p:spPr/>
        <p:txBody>
          <a:bodyPr/>
          <a:lstStyle>
            <a:lvl1pPr>
              <a:defRPr>
                <a:latin typeface="Calibri" panose="020F0502020204030204" pitchFamily="34" charset="0"/>
              </a:defRPr>
            </a:lvl1pPr>
          </a:lstStyle>
          <a:p>
            <a:endParaRPr lang="en-US" dirty="0"/>
          </a:p>
        </p:txBody>
      </p:sp>
      <p:sp>
        <p:nvSpPr>
          <p:cNvPr id="6" name="Slide Number Placeholder 5"/>
          <p:cNvSpPr>
            <a:spLocks noGrp="1"/>
          </p:cNvSpPr>
          <p:nvPr>
            <p:ph type="sldNum" sz="quarter" idx="12"/>
          </p:nvPr>
        </p:nvSpPr>
        <p:spPr/>
        <p:txBody>
          <a:bodyPr/>
          <a:lstStyle>
            <a:lvl1pPr>
              <a:defRPr>
                <a:latin typeface="Calibri" panose="020F0502020204030204" pitchFamily="34" charset="0"/>
              </a:defRPr>
            </a:lvl1pPr>
          </a:lstStyle>
          <a:p>
            <a:fld id="{7A6F64E4-CF39-E842-A871-400C57C21E39}" type="slidenum">
              <a:rPr lang="en-US" smtClean="0"/>
              <a:pPr/>
              <a:t>‹#›</a:t>
            </a:fld>
            <a:endParaRPr lang="en-US" dirty="0"/>
          </a:p>
        </p:txBody>
      </p:sp>
    </p:spTree>
    <p:extLst>
      <p:ext uri="{BB962C8B-B14F-4D97-AF65-F5344CB8AC3E}">
        <p14:creationId xmlns:p14="http://schemas.microsoft.com/office/powerpoint/2010/main" val="246466028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lvl1pPr>
              <a:defRPr>
                <a:latin typeface="Calibri" panose="020F0502020204030204" pitchFamily="34" charset="0"/>
                <a:cs typeface="Calibri" panose="020F0502020204030204" pitchFamily="34" charset="0"/>
              </a:defRPr>
            </a:lvl1pPr>
          </a:lstStyle>
          <a:p>
            <a:r>
              <a:rPr lang="en-US" dirty="0"/>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lvl1pPr>
              <a:defRPr>
                <a:latin typeface="Calibri" panose="020F0502020204030204" pitchFamily="34" charset="0"/>
                <a:cs typeface="Calibri" panose="020F0502020204030204" pitchFamily="34" charset="0"/>
              </a:defRPr>
            </a:lvl1pPr>
            <a:lvl2pPr>
              <a:defRPr>
                <a:latin typeface="Calibri" panose="020F0502020204030204" pitchFamily="34" charset="0"/>
                <a:cs typeface="Calibri" panose="020F0502020204030204" pitchFamily="34" charset="0"/>
              </a:defRPr>
            </a:lvl2pPr>
            <a:lvl3pPr>
              <a:defRPr>
                <a:latin typeface="Calibri" panose="020F0502020204030204" pitchFamily="34" charset="0"/>
                <a:cs typeface="Calibri" panose="020F0502020204030204" pitchFamily="34" charset="0"/>
              </a:defRPr>
            </a:lvl3pPr>
            <a:lvl4pPr>
              <a:defRPr>
                <a:latin typeface="Calibri" panose="020F0502020204030204" pitchFamily="34" charset="0"/>
                <a:cs typeface="Calibri" panose="020F0502020204030204" pitchFamily="34" charset="0"/>
              </a:defRPr>
            </a:lvl4pPr>
            <a:lvl5pPr>
              <a:defRPr>
                <a:latin typeface="Calibri" panose="020F0502020204030204" pitchFamily="34" charset="0"/>
                <a:cs typeface="Calibri" panose="020F050202020403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lvl1pPr>
              <a:defRPr>
                <a:latin typeface="Calibri" panose="020F0502020204030204" pitchFamily="34" charset="0"/>
              </a:defRPr>
            </a:lvl1pPr>
          </a:lstStyle>
          <a:p>
            <a:fld id="{44F6AEF2-20D4-7547-BF78-1F3F36FB60DC}" type="datetimeFigureOut">
              <a:rPr lang="en-US" smtClean="0"/>
              <a:pPr/>
              <a:t>29/04/2024</a:t>
            </a:fld>
            <a:endParaRPr lang="en-US" dirty="0"/>
          </a:p>
        </p:txBody>
      </p:sp>
      <p:sp>
        <p:nvSpPr>
          <p:cNvPr id="5" name="Footer Placeholder 4"/>
          <p:cNvSpPr>
            <a:spLocks noGrp="1"/>
          </p:cNvSpPr>
          <p:nvPr>
            <p:ph type="ftr" sz="quarter" idx="11"/>
          </p:nvPr>
        </p:nvSpPr>
        <p:spPr/>
        <p:txBody>
          <a:bodyPr/>
          <a:lstStyle>
            <a:lvl1pPr>
              <a:defRPr>
                <a:latin typeface="Calibri" panose="020F0502020204030204" pitchFamily="34" charset="0"/>
              </a:defRPr>
            </a:lvl1pPr>
          </a:lstStyle>
          <a:p>
            <a:endParaRPr lang="en-US" dirty="0"/>
          </a:p>
        </p:txBody>
      </p:sp>
      <p:sp>
        <p:nvSpPr>
          <p:cNvPr id="6" name="Slide Number Placeholder 5"/>
          <p:cNvSpPr>
            <a:spLocks noGrp="1"/>
          </p:cNvSpPr>
          <p:nvPr>
            <p:ph type="sldNum" sz="quarter" idx="12"/>
          </p:nvPr>
        </p:nvSpPr>
        <p:spPr/>
        <p:txBody>
          <a:bodyPr/>
          <a:lstStyle>
            <a:lvl1pPr>
              <a:defRPr>
                <a:latin typeface="Calibri" panose="020F0502020204030204" pitchFamily="34" charset="0"/>
              </a:defRPr>
            </a:lvl1pPr>
          </a:lstStyle>
          <a:p>
            <a:fld id="{7A6F64E4-CF39-E842-A871-400C57C21E39}" type="slidenum">
              <a:rPr lang="en-US" smtClean="0"/>
              <a:pPr/>
              <a:t>‹#›</a:t>
            </a:fld>
            <a:endParaRPr lang="en-US" dirty="0"/>
          </a:p>
        </p:txBody>
      </p:sp>
    </p:spTree>
    <p:extLst>
      <p:ext uri="{BB962C8B-B14F-4D97-AF65-F5344CB8AC3E}">
        <p14:creationId xmlns:p14="http://schemas.microsoft.com/office/powerpoint/2010/main" val="348156396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Calibri" panose="020F0502020204030204" pitchFamily="34" charset="0"/>
                <a:cs typeface="Calibri" panose="020F0502020204030204" pitchFamily="34" charset="0"/>
              </a:defRPr>
            </a:lvl1pPr>
          </a:lstStyle>
          <a:p>
            <a:r>
              <a:rPr lang="en-US" dirty="0"/>
              <a:t>Click to edit Master title style</a:t>
            </a:r>
          </a:p>
        </p:txBody>
      </p:sp>
      <p:sp>
        <p:nvSpPr>
          <p:cNvPr id="3" name="Content Placeholder 2"/>
          <p:cNvSpPr>
            <a:spLocks noGrp="1"/>
          </p:cNvSpPr>
          <p:nvPr>
            <p:ph idx="1"/>
          </p:nvPr>
        </p:nvSpPr>
        <p:spPr/>
        <p:txBody>
          <a:bodyPr/>
          <a:lstStyle>
            <a:lvl1pPr>
              <a:defRPr>
                <a:latin typeface="Calibri" panose="020F0502020204030204" pitchFamily="34" charset="0"/>
                <a:cs typeface="Calibri" panose="020F0502020204030204" pitchFamily="34" charset="0"/>
              </a:defRPr>
            </a:lvl1pPr>
            <a:lvl2pPr>
              <a:defRPr>
                <a:latin typeface="Calibri" panose="020F0502020204030204" pitchFamily="34" charset="0"/>
                <a:cs typeface="Calibri" panose="020F0502020204030204" pitchFamily="34" charset="0"/>
              </a:defRPr>
            </a:lvl2pPr>
            <a:lvl3pPr>
              <a:defRPr>
                <a:latin typeface="Calibri" panose="020F0502020204030204" pitchFamily="34" charset="0"/>
                <a:cs typeface="Calibri" panose="020F0502020204030204" pitchFamily="34" charset="0"/>
              </a:defRPr>
            </a:lvl3pPr>
            <a:lvl4pPr>
              <a:defRPr>
                <a:latin typeface="Calibri" panose="020F0502020204030204" pitchFamily="34" charset="0"/>
                <a:cs typeface="Calibri" panose="020F0502020204030204" pitchFamily="34" charset="0"/>
              </a:defRPr>
            </a:lvl4pPr>
            <a:lvl5pPr>
              <a:defRPr>
                <a:latin typeface="Calibri" panose="020F0502020204030204" pitchFamily="34" charset="0"/>
                <a:cs typeface="Calibri" panose="020F050202020403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lvl1pPr>
              <a:defRPr>
                <a:latin typeface="Calibri" panose="020F0502020204030204" pitchFamily="34" charset="0"/>
              </a:defRPr>
            </a:lvl1pPr>
          </a:lstStyle>
          <a:p>
            <a:fld id="{44F6AEF2-20D4-7547-BF78-1F3F36FB60DC}" type="datetimeFigureOut">
              <a:rPr lang="en-US" smtClean="0"/>
              <a:pPr/>
              <a:t>29/04/2024</a:t>
            </a:fld>
            <a:endParaRPr lang="en-US" dirty="0"/>
          </a:p>
        </p:txBody>
      </p:sp>
      <p:sp>
        <p:nvSpPr>
          <p:cNvPr id="5" name="Footer Placeholder 4"/>
          <p:cNvSpPr>
            <a:spLocks noGrp="1"/>
          </p:cNvSpPr>
          <p:nvPr>
            <p:ph type="ftr" sz="quarter" idx="11"/>
          </p:nvPr>
        </p:nvSpPr>
        <p:spPr/>
        <p:txBody>
          <a:bodyPr/>
          <a:lstStyle>
            <a:lvl1pPr>
              <a:defRPr>
                <a:latin typeface="Calibri" panose="020F0502020204030204" pitchFamily="34" charset="0"/>
              </a:defRPr>
            </a:lvl1pPr>
          </a:lstStyle>
          <a:p>
            <a:endParaRPr lang="en-US" dirty="0"/>
          </a:p>
        </p:txBody>
      </p:sp>
      <p:sp>
        <p:nvSpPr>
          <p:cNvPr id="6" name="Slide Number Placeholder 5"/>
          <p:cNvSpPr>
            <a:spLocks noGrp="1"/>
          </p:cNvSpPr>
          <p:nvPr>
            <p:ph type="sldNum" sz="quarter" idx="12"/>
          </p:nvPr>
        </p:nvSpPr>
        <p:spPr/>
        <p:txBody>
          <a:bodyPr/>
          <a:lstStyle>
            <a:lvl1pPr>
              <a:defRPr>
                <a:latin typeface="Calibri" panose="020F0502020204030204" pitchFamily="34" charset="0"/>
              </a:defRPr>
            </a:lvl1pPr>
          </a:lstStyle>
          <a:p>
            <a:fld id="{7A6F64E4-CF39-E842-A871-400C57C21E39}" type="slidenum">
              <a:rPr lang="en-US" smtClean="0"/>
              <a:pPr/>
              <a:t>‹#›</a:t>
            </a:fld>
            <a:endParaRPr lang="en-US" dirty="0"/>
          </a:p>
        </p:txBody>
      </p:sp>
    </p:spTree>
    <p:extLst>
      <p:ext uri="{BB962C8B-B14F-4D97-AF65-F5344CB8AC3E}">
        <p14:creationId xmlns:p14="http://schemas.microsoft.com/office/powerpoint/2010/main" val="425257598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atin typeface="Calibri" panose="020F0502020204030204" pitchFamily="34" charset="0"/>
                <a:cs typeface="Calibri" panose="020F0502020204030204" pitchFamily="34" charset="0"/>
              </a:defRPr>
            </a:lvl1pPr>
          </a:lstStyle>
          <a:p>
            <a:r>
              <a:rPr lang="en-US" dirty="0"/>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latin typeface="Calibri" panose="020F0502020204030204" pitchFamily="34" charset="0"/>
                <a:cs typeface="Calibri" panose="020F050202020403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Click to edit Master text styles</a:t>
            </a:r>
          </a:p>
        </p:txBody>
      </p:sp>
      <p:sp>
        <p:nvSpPr>
          <p:cNvPr id="4" name="Date Placeholder 3"/>
          <p:cNvSpPr>
            <a:spLocks noGrp="1"/>
          </p:cNvSpPr>
          <p:nvPr>
            <p:ph type="dt" sz="half" idx="10"/>
          </p:nvPr>
        </p:nvSpPr>
        <p:spPr/>
        <p:txBody>
          <a:bodyPr/>
          <a:lstStyle>
            <a:lvl1pPr>
              <a:defRPr>
                <a:latin typeface="Calibri" panose="020F0502020204030204" pitchFamily="34" charset="0"/>
              </a:defRPr>
            </a:lvl1pPr>
          </a:lstStyle>
          <a:p>
            <a:fld id="{44F6AEF2-20D4-7547-BF78-1F3F36FB60DC}" type="datetimeFigureOut">
              <a:rPr lang="en-US" smtClean="0"/>
              <a:pPr/>
              <a:t>29/04/2024</a:t>
            </a:fld>
            <a:endParaRPr lang="en-US" dirty="0"/>
          </a:p>
        </p:txBody>
      </p:sp>
      <p:sp>
        <p:nvSpPr>
          <p:cNvPr id="5" name="Footer Placeholder 4"/>
          <p:cNvSpPr>
            <a:spLocks noGrp="1"/>
          </p:cNvSpPr>
          <p:nvPr>
            <p:ph type="ftr" sz="quarter" idx="11"/>
          </p:nvPr>
        </p:nvSpPr>
        <p:spPr/>
        <p:txBody>
          <a:bodyPr/>
          <a:lstStyle>
            <a:lvl1pPr>
              <a:defRPr>
                <a:latin typeface="Calibri" panose="020F0502020204030204" pitchFamily="34" charset="0"/>
              </a:defRPr>
            </a:lvl1pPr>
          </a:lstStyle>
          <a:p>
            <a:endParaRPr lang="en-US" dirty="0"/>
          </a:p>
        </p:txBody>
      </p:sp>
      <p:sp>
        <p:nvSpPr>
          <p:cNvPr id="6" name="Slide Number Placeholder 5"/>
          <p:cNvSpPr>
            <a:spLocks noGrp="1"/>
          </p:cNvSpPr>
          <p:nvPr>
            <p:ph type="sldNum" sz="quarter" idx="12"/>
          </p:nvPr>
        </p:nvSpPr>
        <p:spPr/>
        <p:txBody>
          <a:bodyPr/>
          <a:lstStyle>
            <a:lvl1pPr>
              <a:defRPr>
                <a:latin typeface="Calibri" panose="020F0502020204030204" pitchFamily="34" charset="0"/>
              </a:defRPr>
            </a:lvl1pPr>
          </a:lstStyle>
          <a:p>
            <a:fld id="{7A6F64E4-CF39-E842-A871-400C57C21E39}" type="slidenum">
              <a:rPr lang="en-US" smtClean="0"/>
              <a:pPr/>
              <a:t>‹#›</a:t>
            </a:fld>
            <a:endParaRPr lang="en-US" dirty="0"/>
          </a:p>
        </p:txBody>
      </p:sp>
    </p:spTree>
    <p:extLst>
      <p:ext uri="{BB962C8B-B14F-4D97-AF65-F5344CB8AC3E}">
        <p14:creationId xmlns:p14="http://schemas.microsoft.com/office/powerpoint/2010/main" val="411227934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Calibri" panose="020F0502020204030204" pitchFamily="34" charset="0"/>
                <a:cs typeface="Calibri" panose="020F0502020204030204" pitchFamily="34" charset="0"/>
              </a:defRPr>
            </a:lvl1pPr>
          </a:lstStyle>
          <a:p>
            <a:r>
              <a:rPr lang="en-US" dirty="0"/>
              <a:t>Click to edit Master title style</a:t>
            </a:r>
          </a:p>
        </p:txBody>
      </p:sp>
      <p:sp>
        <p:nvSpPr>
          <p:cNvPr id="3" name="Content Placeholder 2"/>
          <p:cNvSpPr>
            <a:spLocks noGrp="1"/>
          </p:cNvSpPr>
          <p:nvPr>
            <p:ph sz="half" idx="1"/>
          </p:nvPr>
        </p:nvSpPr>
        <p:spPr>
          <a:xfrm>
            <a:off x="838200" y="1825625"/>
            <a:ext cx="5181600" cy="4351338"/>
          </a:xfrm>
        </p:spPr>
        <p:txBody>
          <a:bodyPr/>
          <a:lstStyle>
            <a:lvl1pPr>
              <a:defRPr>
                <a:latin typeface="Calibri" panose="020F0502020204030204" pitchFamily="34" charset="0"/>
                <a:cs typeface="Calibri" panose="020F0502020204030204" pitchFamily="34" charset="0"/>
              </a:defRPr>
            </a:lvl1pPr>
            <a:lvl2pPr>
              <a:defRPr>
                <a:latin typeface="Calibri" panose="020F0502020204030204" pitchFamily="34" charset="0"/>
                <a:cs typeface="Calibri" panose="020F0502020204030204" pitchFamily="34" charset="0"/>
              </a:defRPr>
            </a:lvl2pPr>
            <a:lvl3pPr>
              <a:defRPr>
                <a:latin typeface="Calibri" panose="020F0502020204030204" pitchFamily="34" charset="0"/>
                <a:cs typeface="Calibri" panose="020F0502020204030204" pitchFamily="34" charset="0"/>
              </a:defRPr>
            </a:lvl3pPr>
            <a:lvl4pPr>
              <a:defRPr>
                <a:latin typeface="Calibri" panose="020F0502020204030204" pitchFamily="34" charset="0"/>
                <a:cs typeface="Calibri" panose="020F0502020204030204" pitchFamily="34" charset="0"/>
              </a:defRPr>
            </a:lvl4pPr>
            <a:lvl5pPr>
              <a:defRPr>
                <a:latin typeface="Calibri" panose="020F0502020204030204" pitchFamily="34" charset="0"/>
                <a:cs typeface="Calibri" panose="020F050202020403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6172200" y="1825625"/>
            <a:ext cx="5181600" cy="4351338"/>
          </a:xfrm>
        </p:spPr>
        <p:txBody>
          <a:bodyPr/>
          <a:lstStyle>
            <a:lvl1pPr>
              <a:defRPr>
                <a:latin typeface="Calibri" panose="020F0502020204030204" pitchFamily="34" charset="0"/>
                <a:cs typeface="Calibri" panose="020F0502020204030204" pitchFamily="34" charset="0"/>
              </a:defRPr>
            </a:lvl1pPr>
            <a:lvl2pPr>
              <a:defRPr>
                <a:latin typeface="Calibri" panose="020F0502020204030204" pitchFamily="34" charset="0"/>
                <a:cs typeface="Calibri" panose="020F0502020204030204" pitchFamily="34" charset="0"/>
              </a:defRPr>
            </a:lvl2pPr>
            <a:lvl3pPr>
              <a:defRPr>
                <a:latin typeface="Calibri" panose="020F0502020204030204" pitchFamily="34" charset="0"/>
                <a:cs typeface="Calibri" panose="020F0502020204030204" pitchFamily="34" charset="0"/>
              </a:defRPr>
            </a:lvl3pPr>
            <a:lvl4pPr>
              <a:defRPr>
                <a:latin typeface="Calibri" panose="020F0502020204030204" pitchFamily="34" charset="0"/>
                <a:cs typeface="Calibri" panose="020F0502020204030204" pitchFamily="34" charset="0"/>
              </a:defRPr>
            </a:lvl4pPr>
            <a:lvl5pPr>
              <a:defRPr>
                <a:latin typeface="Calibri" panose="020F0502020204030204" pitchFamily="34" charset="0"/>
                <a:cs typeface="Calibri" panose="020F050202020403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laceholder 4"/>
          <p:cNvSpPr>
            <a:spLocks noGrp="1"/>
          </p:cNvSpPr>
          <p:nvPr>
            <p:ph type="dt" sz="half" idx="10"/>
          </p:nvPr>
        </p:nvSpPr>
        <p:spPr/>
        <p:txBody>
          <a:bodyPr/>
          <a:lstStyle>
            <a:lvl1pPr>
              <a:defRPr>
                <a:latin typeface="Calibri" panose="020F0502020204030204" pitchFamily="34" charset="0"/>
              </a:defRPr>
            </a:lvl1pPr>
          </a:lstStyle>
          <a:p>
            <a:fld id="{44F6AEF2-20D4-7547-BF78-1F3F36FB60DC}" type="datetimeFigureOut">
              <a:rPr lang="en-US" smtClean="0"/>
              <a:pPr/>
              <a:t>29/04/2024</a:t>
            </a:fld>
            <a:endParaRPr lang="en-US" dirty="0"/>
          </a:p>
        </p:txBody>
      </p:sp>
      <p:sp>
        <p:nvSpPr>
          <p:cNvPr id="6" name="Footer Placeholder 5"/>
          <p:cNvSpPr>
            <a:spLocks noGrp="1"/>
          </p:cNvSpPr>
          <p:nvPr>
            <p:ph type="ftr" sz="quarter" idx="11"/>
          </p:nvPr>
        </p:nvSpPr>
        <p:spPr/>
        <p:txBody>
          <a:bodyPr/>
          <a:lstStyle>
            <a:lvl1pPr>
              <a:defRPr>
                <a:latin typeface="Calibri" panose="020F0502020204030204" pitchFamily="34" charset="0"/>
              </a:defRPr>
            </a:lvl1pPr>
          </a:lstStyle>
          <a:p>
            <a:endParaRPr lang="en-US" dirty="0"/>
          </a:p>
        </p:txBody>
      </p:sp>
      <p:sp>
        <p:nvSpPr>
          <p:cNvPr id="7" name="Slide Number Placeholder 6"/>
          <p:cNvSpPr>
            <a:spLocks noGrp="1"/>
          </p:cNvSpPr>
          <p:nvPr>
            <p:ph type="sldNum" sz="quarter" idx="12"/>
          </p:nvPr>
        </p:nvSpPr>
        <p:spPr/>
        <p:txBody>
          <a:bodyPr/>
          <a:lstStyle>
            <a:lvl1pPr>
              <a:defRPr>
                <a:latin typeface="Calibri" panose="020F0502020204030204" pitchFamily="34" charset="0"/>
              </a:defRPr>
            </a:lvl1pPr>
          </a:lstStyle>
          <a:p>
            <a:fld id="{7A6F64E4-CF39-E842-A871-400C57C21E39}" type="slidenum">
              <a:rPr lang="en-US" smtClean="0"/>
              <a:pPr/>
              <a:t>‹#›</a:t>
            </a:fld>
            <a:endParaRPr lang="en-US" dirty="0"/>
          </a:p>
        </p:txBody>
      </p:sp>
    </p:spTree>
    <p:extLst>
      <p:ext uri="{BB962C8B-B14F-4D97-AF65-F5344CB8AC3E}">
        <p14:creationId xmlns:p14="http://schemas.microsoft.com/office/powerpoint/2010/main" val="234535577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lvl1pPr>
              <a:defRPr>
                <a:latin typeface="Calibri" panose="020F0502020204030204" pitchFamily="34" charset="0"/>
                <a:cs typeface="Calibri" panose="020F0502020204030204" pitchFamily="34" charset="0"/>
              </a:defRPr>
            </a:lvl1pPr>
          </a:lstStyle>
          <a:p>
            <a:r>
              <a:rPr lang="en-US" dirty="0"/>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atin typeface="Calibri" panose="020F0502020204030204" pitchFamily="34" charset="0"/>
                <a:cs typeface="Calibri" panose="020F050202020403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839788" y="2505075"/>
            <a:ext cx="5157787" cy="3684588"/>
          </a:xfrm>
        </p:spPr>
        <p:txBody>
          <a:bodyPr/>
          <a:lstStyle>
            <a:lvl1pPr>
              <a:defRPr>
                <a:latin typeface="Calibri" panose="020F0502020204030204" pitchFamily="34" charset="0"/>
                <a:cs typeface="Calibri" panose="020F0502020204030204" pitchFamily="34" charset="0"/>
              </a:defRPr>
            </a:lvl1pPr>
            <a:lvl2pPr>
              <a:defRPr>
                <a:latin typeface="Calibri" panose="020F0502020204030204" pitchFamily="34" charset="0"/>
                <a:cs typeface="Calibri" panose="020F0502020204030204" pitchFamily="34" charset="0"/>
              </a:defRPr>
            </a:lvl2pPr>
            <a:lvl3pPr>
              <a:defRPr>
                <a:latin typeface="Calibri" panose="020F0502020204030204" pitchFamily="34" charset="0"/>
                <a:cs typeface="Calibri" panose="020F0502020204030204" pitchFamily="34" charset="0"/>
              </a:defRPr>
            </a:lvl3pPr>
            <a:lvl4pPr>
              <a:defRPr>
                <a:latin typeface="Calibri" panose="020F0502020204030204" pitchFamily="34" charset="0"/>
                <a:cs typeface="Calibri" panose="020F0502020204030204" pitchFamily="34" charset="0"/>
              </a:defRPr>
            </a:lvl4pPr>
            <a:lvl5pPr>
              <a:defRPr>
                <a:latin typeface="Calibri" panose="020F0502020204030204" pitchFamily="34" charset="0"/>
                <a:cs typeface="Calibri" panose="020F050202020403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atin typeface="Calibri" panose="020F0502020204030204" pitchFamily="34" charset="0"/>
                <a:cs typeface="Calibri" panose="020F050202020403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p:cNvSpPr>
            <a:spLocks noGrp="1"/>
          </p:cNvSpPr>
          <p:nvPr>
            <p:ph sz="quarter" idx="4"/>
          </p:nvPr>
        </p:nvSpPr>
        <p:spPr>
          <a:xfrm>
            <a:off x="6172200" y="2505075"/>
            <a:ext cx="5183188" cy="3684588"/>
          </a:xfrm>
        </p:spPr>
        <p:txBody>
          <a:bodyPr/>
          <a:lstStyle>
            <a:lvl1pPr>
              <a:defRPr>
                <a:latin typeface="Calibri" panose="020F0502020204030204" pitchFamily="34" charset="0"/>
                <a:cs typeface="Calibri" panose="020F0502020204030204" pitchFamily="34" charset="0"/>
              </a:defRPr>
            </a:lvl1pPr>
            <a:lvl2pPr>
              <a:defRPr>
                <a:latin typeface="Calibri" panose="020F0502020204030204" pitchFamily="34" charset="0"/>
                <a:cs typeface="Calibri" panose="020F0502020204030204" pitchFamily="34" charset="0"/>
              </a:defRPr>
            </a:lvl2pPr>
            <a:lvl3pPr>
              <a:defRPr>
                <a:latin typeface="Calibri" panose="020F0502020204030204" pitchFamily="34" charset="0"/>
                <a:cs typeface="Calibri" panose="020F0502020204030204" pitchFamily="34" charset="0"/>
              </a:defRPr>
            </a:lvl3pPr>
            <a:lvl4pPr>
              <a:defRPr>
                <a:latin typeface="Calibri" panose="020F0502020204030204" pitchFamily="34" charset="0"/>
                <a:cs typeface="Calibri" panose="020F0502020204030204" pitchFamily="34" charset="0"/>
              </a:defRPr>
            </a:lvl4pPr>
            <a:lvl5pPr>
              <a:defRPr>
                <a:latin typeface="Calibri" panose="020F0502020204030204" pitchFamily="34" charset="0"/>
                <a:cs typeface="Calibri" panose="020F050202020403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Date Placeholder 6"/>
          <p:cNvSpPr>
            <a:spLocks noGrp="1"/>
          </p:cNvSpPr>
          <p:nvPr>
            <p:ph type="dt" sz="half" idx="10"/>
          </p:nvPr>
        </p:nvSpPr>
        <p:spPr/>
        <p:txBody>
          <a:bodyPr/>
          <a:lstStyle>
            <a:lvl1pPr>
              <a:defRPr>
                <a:latin typeface="Calibri" panose="020F0502020204030204" pitchFamily="34" charset="0"/>
              </a:defRPr>
            </a:lvl1pPr>
          </a:lstStyle>
          <a:p>
            <a:fld id="{44F6AEF2-20D4-7547-BF78-1F3F36FB60DC}" type="datetimeFigureOut">
              <a:rPr lang="en-US" smtClean="0"/>
              <a:pPr/>
              <a:t>29/04/2024</a:t>
            </a:fld>
            <a:endParaRPr lang="en-US" dirty="0"/>
          </a:p>
        </p:txBody>
      </p:sp>
      <p:sp>
        <p:nvSpPr>
          <p:cNvPr id="8" name="Footer Placeholder 7"/>
          <p:cNvSpPr>
            <a:spLocks noGrp="1"/>
          </p:cNvSpPr>
          <p:nvPr>
            <p:ph type="ftr" sz="quarter" idx="11"/>
          </p:nvPr>
        </p:nvSpPr>
        <p:spPr/>
        <p:txBody>
          <a:bodyPr/>
          <a:lstStyle>
            <a:lvl1pPr>
              <a:defRPr>
                <a:latin typeface="Calibri" panose="020F0502020204030204" pitchFamily="34" charset="0"/>
              </a:defRPr>
            </a:lvl1pPr>
          </a:lstStyle>
          <a:p>
            <a:endParaRPr lang="en-US" dirty="0"/>
          </a:p>
        </p:txBody>
      </p:sp>
      <p:sp>
        <p:nvSpPr>
          <p:cNvPr id="9" name="Slide Number Placeholder 8"/>
          <p:cNvSpPr>
            <a:spLocks noGrp="1"/>
          </p:cNvSpPr>
          <p:nvPr>
            <p:ph type="sldNum" sz="quarter" idx="12"/>
          </p:nvPr>
        </p:nvSpPr>
        <p:spPr/>
        <p:txBody>
          <a:bodyPr/>
          <a:lstStyle>
            <a:lvl1pPr>
              <a:defRPr>
                <a:latin typeface="Calibri" panose="020F0502020204030204" pitchFamily="34" charset="0"/>
              </a:defRPr>
            </a:lvl1pPr>
          </a:lstStyle>
          <a:p>
            <a:fld id="{7A6F64E4-CF39-E842-A871-400C57C21E39}" type="slidenum">
              <a:rPr lang="en-US" smtClean="0"/>
              <a:pPr/>
              <a:t>‹#›</a:t>
            </a:fld>
            <a:endParaRPr lang="en-US" dirty="0"/>
          </a:p>
        </p:txBody>
      </p:sp>
    </p:spTree>
    <p:extLst>
      <p:ext uri="{BB962C8B-B14F-4D97-AF65-F5344CB8AC3E}">
        <p14:creationId xmlns:p14="http://schemas.microsoft.com/office/powerpoint/2010/main" val="426929464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Calibri" panose="020F0502020204030204" pitchFamily="34" charset="0"/>
                <a:cs typeface="Calibri" panose="020F0502020204030204" pitchFamily="34" charset="0"/>
              </a:defRPr>
            </a:lvl1pPr>
          </a:lstStyle>
          <a:p>
            <a:r>
              <a:rPr lang="en-US" dirty="0"/>
              <a:t>Click to edit Master title style</a:t>
            </a:r>
          </a:p>
        </p:txBody>
      </p:sp>
      <p:sp>
        <p:nvSpPr>
          <p:cNvPr id="3" name="Date Placeholder 2"/>
          <p:cNvSpPr>
            <a:spLocks noGrp="1"/>
          </p:cNvSpPr>
          <p:nvPr>
            <p:ph type="dt" sz="half" idx="10"/>
          </p:nvPr>
        </p:nvSpPr>
        <p:spPr/>
        <p:txBody>
          <a:bodyPr/>
          <a:lstStyle>
            <a:lvl1pPr>
              <a:defRPr>
                <a:latin typeface="Calibri" panose="020F0502020204030204" pitchFamily="34" charset="0"/>
              </a:defRPr>
            </a:lvl1pPr>
          </a:lstStyle>
          <a:p>
            <a:fld id="{44F6AEF2-20D4-7547-BF78-1F3F36FB60DC}" type="datetimeFigureOut">
              <a:rPr lang="en-US" smtClean="0"/>
              <a:pPr/>
              <a:t>29/04/2024</a:t>
            </a:fld>
            <a:endParaRPr lang="en-US" dirty="0"/>
          </a:p>
        </p:txBody>
      </p:sp>
      <p:sp>
        <p:nvSpPr>
          <p:cNvPr id="4" name="Footer Placeholder 3"/>
          <p:cNvSpPr>
            <a:spLocks noGrp="1"/>
          </p:cNvSpPr>
          <p:nvPr>
            <p:ph type="ftr" sz="quarter" idx="11"/>
          </p:nvPr>
        </p:nvSpPr>
        <p:spPr/>
        <p:txBody>
          <a:bodyPr/>
          <a:lstStyle>
            <a:lvl1pPr>
              <a:defRPr>
                <a:latin typeface="Calibri" panose="020F0502020204030204" pitchFamily="34" charset="0"/>
              </a:defRPr>
            </a:lvl1pPr>
          </a:lstStyle>
          <a:p>
            <a:endParaRPr lang="en-US" dirty="0"/>
          </a:p>
        </p:txBody>
      </p:sp>
      <p:sp>
        <p:nvSpPr>
          <p:cNvPr id="5" name="Slide Number Placeholder 4"/>
          <p:cNvSpPr>
            <a:spLocks noGrp="1"/>
          </p:cNvSpPr>
          <p:nvPr>
            <p:ph type="sldNum" sz="quarter" idx="12"/>
          </p:nvPr>
        </p:nvSpPr>
        <p:spPr/>
        <p:txBody>
          <a:bodyPr/>
          <a:lstStyle>
            <a:lvl1pPr>
              <a:defRPr>
                <a:latin typeface="Calibri" panose="020F0502020204030204" pitchFamily="34" charset="0"/>
              </a:defRPr>
            </a:lvl1pPr>
          </a:lstStyle>
          <a:p>
            <a:fld id="{7A6F64E4-CF39-E842-A871-400C57C21E39}" type="slidenum">
              <a:rPr lang="en-US" smtClean="0"/>
              <a:pPr/>
              <a:t>‹#›</a:t>
            </a:fld>
            <a:endParaRPr lang="en-US" dirty="0"/>
          </a:p>
        </p:txBody>
      </p:sp>
    </p:spTree>
    <p:extLst>
      <p:ext uri="{BB962C8B-B14F-4D97-AF65-F5344CB8AC3E}">
        <p14:creationId xmlns:p14="http://schemas.microsoft.com/office/powerpoint/2010/main" val="153469154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atin typeface="Calibri" panose="020F0502020204030204" pitchFamily="34" charset="0"/>
              </a:defRPr>
            </a:lvl1pPr>
          </a:lstStyle>
          <a:p>
            <a:fld id="{44F6AEF2-20D4-7547-BF78-1F3F36FB60DC}" type="datetimeFigureOut">
              <a:rPr lang="en-US" smtClean="0"/>
              <a:pPr/>
              <a:t>29/04/2024</a:t>
            </a:fld>
            <a:endParaRPr lang="en-US" dirty="0"/>
          </a:p>
        </p:txBody>
      </p:sp>
      <p:sp>
        <p:nvSpPr>
          <p:cNvPr id="3" name="Footer Placeholder 2"/>
          <p:cNvSpPr>
            <a:spLocks noGrp="1"/>
          </p:cNvSpPr>
          <p:nvPr>
            <p:ph type="ftr" sz="quarter" idx="11"/>
          </p:nvPr>
        </p:nvSpPr>
        <p:spPr/>
        <p:txBody>
          <a:bodyPr/>
          <a:lstStyle>
            <a:lvl1pPr>
              <a:defRPr>
                <a:latin typeface="Calibri" panose="020F0502020204030204" pitchFamily="34" charset="0"/>
              </a:defRPr>
            </a:lvl1pPr>
          </a:lstStyle>
          <a:p>
            <a:endParaRPr lang="en-US" dirty="0"/>
          </a:p>
        </p:txBody>
      </p:sp>
      <p:sp>
        <p:nvSpPr>
          <p:cNvPr id="4" name="Slide Number Placeholder 3"/>
          <p:cNvSpPr>
            <a:spLocks noGrp="1"/>
          </p:cNvSpPr>
          <p:nvPr>
            <p:ph type="sldNum" sz="quarter" idx="12"/>
          </p:nvPr>
        </p:nvSpPr>
        <p:spPr/>
        <p:txBody>
          <a:bodyPr/>
          <a:lstStyle>
            <a:lvl1pPr>
              <a:defRPr>
                <a:latin typeface="Calibri" panose="020F0502020204030204" pitchFamily="34" charset="0"/>
              </a:defRPr>
            </a:lvl1pPr>
          </a:lstStyle>
          <a:p>
            <a:fld id="{7A6F64E4-CF39-E842-A871-400C57C21E39}" type="slidenum">
              <a:rPr lang="en-US" smtClean="0"/>
              <a:pPr/>
              <a:t>‹#›</a:t>
            </a:fld>
            <a:endParaRPr lang="en-US" dirty="0"/>
          </a:p>
        </p:txBody>
      </p:sp>
    </p:spTree>
    <p:extLst>
      <p:ext uri="{BB962C8B-B14F-4D97-AF65-F5344CB8AC3E}">
        <p14:creationId xmlns:p14="http://schemas.microsoft.com/office/powerpoint/2010/main" val="422344794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atin typeface="Calibri" panose="020F0502020204030204" pitchFamily="34" charset="0"/>
                <a:cs typeface="Calibri" panose="020F0502020204030204" pitchFamily="34" charset="0"/>
              </a:defRPr>
            </a:lvl1pPr>
          </a:lstStyle>
          <a:p>
            <a:r>
              <a:rPr lang="en-US" dirty="0"/>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atin typeface="Calibri" panose="020F0502020204030204" pitchFamily="34" charset="0"/>
                <a:cs typeface="Calibri" panose="020F0502020204030204" pitchFamily="34" charset="0"/>
              </a:defRPr>
            </a:lvl1pPr>
            <a:lvl2pPr>
              <a:defRPr sz="2800">
                <a:latin typeface="Calibri" panose="020F0502020204030204" pitchFamily="34" charset="0"/>
                <a:cs typeface="Calibri" panose="020F0502020204030204" pitchFamily="34" charset="0"/>
              </a:defRPr>
            </a:lvl2pPr>
            <a:lvl3pPr>
              <a:defRPr sz="2400">
                <a:latin typeface="Calibri" panose="020F0502020204030204" pitchFamily="34" charset="0"/>
                <a:cs typeface="Calibri" panose="020F0502020204030204" pitchFamily="34" charset="0"/>
              </a:defRPr>
            </a:lvl3pPr>
            <a:lvl4pPr>
              <a:defRPr sz="2000">
                <a:latin typeface="Calibri" panose="020F0502020204030204" pitchFamily="34" charset="0"/>
                <a:cs typeface="Calibri" panose="020F0502020204030204" pitchFamily="34" charset="0"/>
              </a:defRPr>
            </a:lvl4pPr>
            <a:lvl5pPr>
              <a:defRPr sz="2000">
                <a:latin typeface="Calibri" panose="020F0502020204030204" pitchFamily="34" charset="0"/>
                <a:cs typeface="Calibri" panose="020F0502020204030204" pitchFamily="34" charset="0"/>
              </a:defRPr>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atin typeface="Calibri" panose="020F0502020204030204" pitchFamily="34" charset="0"/>
                <a:cs typeface="Calibri" panose="020F0502020204030204" pitchFamily="34"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5" name="Date Placeholder 4"/>
          <p:cNvSpPr>
            <a:spLocks noGrp="1"/>
          </p:cNvSpPr>
          <p:nvPr>
            <p:ph type="dt" sz="half" idx="10"/>
          </p:nvPr>
        </p:nvSpPr>
        <p:spPr/>
        <p:txBody>
          <a:bodyPr/>
          <a:lstStyle>
            <a:lvl1pPr>
              <a:defRPr>
                <a:latin typeface="Calibri" panose="020F0502020204030204" pitchFamily="34" charset="0"/>
              </a:defRPr>
            </a:lvl1pPr>
          </a:lstStyle>
          <a:p>
            <a:fld id="{44F6AEF2-20D4-7547-BF78-1F3F36FB60DC}" type="datetimeFigureOut">
              <a:rPr lang="en-US" smtClean="0"/>
              <a:pPr/>
              <a:t>29/04/2024</a:t>
            </a:fld>
            <a:endParaRPr lang="en-US" dirty="0"/>
          </a:p>
        </p:txBody>
      </p:sp>
      <p:sp>
        <p:nvSpPr>
          <p:cNvPr id="6" name="Footer Placeholder 5"/>
          <p:cNvSpPr>
            <a:spLocks noGrp="1"/>
          </p:cNvSpPr>
          <p:nvPr>
            <p:ph type="ftr" sz="quarter" idx="11"/>
          </p:nvPr>
        </p:nvSpPr>
        <p:spPr/>
        <p:txBody>
          <a:bodyPr/>
          <a:lstStyle>
            <a:lvl1pPr>
              <a:defRPr>
                <a:latin typeface="Calibri" panose="020F0502020204030204" pitchFamily="34" charset="0"/>
              </a:defRPr>
            </a:lvl1pPr>
          </a:lstStyle>
          <a:p>
            <a:endParaRPr lang="en-US" dirty="0"/>
          </a:p>
        </p:txBody>
      </p:sp>
      <p:sp>
        <p:nvSpPr>
          <p:cNvPr id="7" name="Slide Number Placeholder 6"/>
          <p:cNvSpPr>
            <a:spLocks noGrp="1"/>
          </p:cNvSpPr>
          <p:nvPr>
            <p:ph type="sldNum" sz="quarter" idx="12"/>
          </p:nvPr>
        </p:nvSpPr>
        <p:spPr/>
        <p:txBody>
          <a:bodyPr/>
          <a:lstStyle>
            <a:lvl1pPr>
              <a:defRPr>
                <a:latin typeface="Calibri" panose="020F0502020204030204" pitchFamily="34" charset="0"/>
              </a:defRPr>
            </a:lvl1pPr>
          </a:lstStyle>
          <a:p>
            <a:fld id="{7A6F64E4-CF39-E842-A871-400C57C21E39}" type="slidenum">
              <a:rPr lang="en-US" smtClean="0"/>
              <a:pPr/>
              <a:t>‹#›</a:t>
            </a:fld>
            <a:endParaRPr lang="en-US" dirty="0"/>
          </a:p>
        </p:txBody>
      </p:sp>
    </p:spTree>
    <p:extLst>
      <p:ext uri="{BB962C8B-B14F-4D97-AF65-F5344CB8AC3E}">
        <p14:creationId xmlns:p14="http://schemas.microsoft.com/office/powerpoint/2010/main" val="105049869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atin typeface="Calibri" panose="020F0502020204030204" pitchFamily="34" charset="0"/>
                <a:cs typeface="Calibri" panose="020F0502020204030204" pitchFamily="34" charset="0"/>
              </a:defRPr>
            </a:lvl1pPr>
          </a:lstStyle>
          <a:p>
            <a:r>
              <a:rPr lang="en-US" dirty="0"/>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atin typeface="Calibri" panose="020F0502020204030204" pitchFamily="34" charset="0"/>
                <a:cs typeface="Calibri" panose="020F0502020204030204"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atin typeface="Calibri" panose="020F0502020204030204" pitchFamily="34" charset="0"/>
                <a:cs typeface="Calibri" panose="020F0502020204030204" pitchFamily="34"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5" name="Date Placeholder 4"/>
          <p:cNvSpPr>
            <a:spLocks noGrp="1"/>
          </p:cNvSpPr>
          <p:nvPr>
            <p:ph type="dt" sz="half" idx="10"/>
          </p:nvPr>
        </p:nvSpPr>
        <p:spPr/>
        <p:txBody>
          <a:bodyPr/>
          <a:lstStyle>
            <a:lvl1pPr>
              <a:defRPr>
                <a:latin typeface="Calibri" panose="020F0502020204030204" pitchFamily="34" charset="0"/>
              </a:defRPr>
            </a:lvl1pPr>
          </a:lstStyle>
          <a:p>
            <a:fld id="{44F6AEF2-20D4-7547-BF78-1F3F36FB60DC}" type="datetimeFigureOut">
              <a:rPr lang="en-US" smtClean="0"/>
              <a:pPr/>
              <a:t>29/04/2024</a:t>
            </a:fld>
            <a:endParaRPr lang="en-US" dirty="0"/>
          </a:p>
        </p:txBody>
      </p:sp>
      <p:sp>
        <p:nvSpPr>
          <p:cNvPr id="6" name="Footer Placeholder 5"/>
          <p:cNvSpPr>
            <a:spLocks noGrp="1"/>
          </p:cNvSpPr>
          <p:nvPr>
            <p:ph type="ftr" sz="quarter" idx="11"/>
          </p:nvPr>
        </p:nvSpPr>
        <p:spPr/>
        <p:txBody>
          <a:bodyPr/>
          <a:lstStyle>
            <a:lvl1pPr>
              <a:defRPr>
                <a:latin typeface="Calibri" panose="020F0502020204030204" pitchFamily="34" charset="0"/>
              </a:defRPr>
            </a:lvl1pPr>
          </a:lstStyle>
          <a:p>
            <a:endParaRPr lang="en-US" dirty="0"/>
          </a:p>
        </p:txBody>
      </p:sp>
      <p:sp>
        <p:nvSpPr>
          <p:cNvPr id="7" name="Slide Number Placeholder 6"/>
          <p:cNvSpPr>
            <a:spLocks noGrp="1"/>
          </p:cNvSpPr>
          <p:nvPr>
            <p:ph type="sldNum" sz="quarter" idx="12"/>
          </p:nvPr>
        </p:nvSpPr>
        <p:spPr/>
        <p:txBody>
          <a:bodyPr/>
          <a:lstStyle>
            <a:lvl1pPr>
              <a:defRPr>
                <a:latin typeface="Calibri" panose="020F0502020204030204" pitchFamily="34" charset="0"/>
              </a:defRPr>
            </a:lvl1pPr>
          </a:lstStyle>
          <a:p>
            <a:fld id="{7A6F64E4-CF39-E842-A871-400C57C21E39}" type="slidenum">
              <a:rPr lang="en-US" smtClean="0"/>
              <a:pPr/>
              <a:t>‹#›</a:t>
            </a:fld>
            <a:endParaRPr lang="en-US" dirty="0"/>
          </a:p>
        </p:txBody>
      </p:sp>
    </p:spTree>
    <p:extLst>
      <p:ext uri="{BB962C8B-B14F-4D97-AF65-F5344CB8AC3E}">
        <p14:creationId xmlns:p14="http://schemas.microsoft.com/office/powerpoint/2010/main" val="230490316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emf"/><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3.emf"/><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latin typeface="Calibri" panose="020F0502020204030204" pitchFamily="34" charset="0"/>
              </a:defRPr>
            </a:lvl1pPr>
          </a:lstStyle>
          <a:p>
            <a:fld id="{44F6AEF2-20D4-7547-BF78-1F3F36FB60DC}" type="datetimeFigureOut">
              <a:rPr lang="en-US" smtClean="0"/>
              <a:pPr/>
              <a:t>29/04/2024</a:t>
            </a:fld>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latin typeface="Calibri" panose="020F0502020204030204" pitchFamily="34" charset="0"/>
              </a:defRPr>
            </a:lvl1pPr>
          </a:lstStyle>
          <a:p>
            <a:r>
              <a:rPr lang="en-US" dirty="0"/>
              <a:t>Confidential - Not to be shared outside of PDO/PDO contractors </a:t>
            </a:r>
          </a:p>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latin typeface="Calibri" panose="020F0502020204030204" pitchFamily="34" charset="0"/>
              </a:defRPr>
            </a:lvl1pPr>
          </a:lstStyle>
          <a:p>
            <a:fld id="{7A6F64E4-CF39-E842-A871-400C57C21E39}" type="slidenum">
              <a:rPr lang="en-US" smtClean="0"/>
              <a:pPr/>
              <a:t>‹#›</a:t>
            </a:fld>
            <a:endParaRPr lang="en-US" dirty="0"/>
          </a:p>
        </p:txBody>
      </p:sp>
      <p:pic>
        <p:nvPicPr>
          <p:cNvPr id="7" name="Picture 6">
            <a:extLst>
              <a:ext uri="{FF2B5EF4-FFF2-40B4-BE49-F238E27FC236}">
                <a16:creationId xmlns:a16="http://schemas.microsoft.com/office/drawing/2014/main" id="{2F5837F4-0EF0-4EB8-A16D-265E78EE0C93}"/>
              </a:ext>
            </a:extLst>
          </p:cNvPr>
          <p:cNvPicPr>
            <a:picLocks noChangeAspect="1"/>
          </p:cNvPicPr>
          <p:nvPr userDrawn="1"/>
        </p:nvPicPr>
        <p:blipFill>
          <a:blip r:embed="rId13"/>
          <a:stretch>
            <a:fillRect/>
          </a:stretch>
        </p:blipFill>
        <p:spPr>
          <a:xfrm>
            <a:off x="0" y="0"/>
            <a:ext cx="386366" cy="6858000"/>
          </a:xfrm>
          <a:prstGeom prst="rect">
            <a:avLst/>
          </a:prstGeom>
        </p:spPr>
      </p:pic>
      <p:grpSp>
        <p:nvGrpSpPr>
          <p:cNvPr id="8" name="Group 7">
            <a:extLst>
              <a:ext uri="{FF2B5EF4-FFF2-40B4-BE49-F238E27FC236}">
                <a16:creationId xmlns:a16="http://schemas.microsoft.com/office/drawing/2014/main" id="{E9B523F6-A9A3-46FE-B2B7-E53C7D2853E4}"/>
              </a:ext>
            </a:extLst>
          </p:cNvPr>
          <p:cNvGrpSpPr/>
          <p:nvPr userDrawn="1"/>
        </p:nvGrpSpPr>
        <p:grpSpPr>
          <a:xfrm>
            <a:off x="9289915" y="6117536"/>
            <a:ext cx="2340722" cy="740868"/>
            <a:chOff x="9289915" y="6117536"/>
            <a:chExt cx="2340722" cy="740868"/>
          </a:xfrm>
        </p:grpSpPr>
        <p:pic>
          <p:nvPicPr>
            <p:cNvPr id="9" name="Picture 8">
              <a:extLst>
                <a:ext uri="{FF2B5EF4-FFF2-40B4-BE49-F238E27FC236}">
                  <a16:creationId xmlns:a16="http://schemas.microsoft.com/office/drawing/2014/main" id="{95D186BF-73E8-40E9-BF74-18F83D802152}"/>
                </a:ext>
              </a:extLst>
            </p:cNvPr>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9289915" y="6117536"/>
              <a:ext cx="2340722" cy="381553"/>
            </a:xfrm>
            <a:prstGeom prst="rect">
              <a:avLst/>
            </a:prstGeom>
          </p:spPr>
        </p:pic>
        <p:pic>
          <p:nvPicPr>
            <p:cNvPr id="10" name="Picture 9">
              <a:extLst>
                <a:ext uri="{FF2B5EF4-FFF2-40B4-BE49-F238E27FC236}">
                  <a16:creationId xmlns:a16="http://schemas.microsoft.com/office/drawing/2014/main" id="{A68DA85E-4B77-46C1-A974-11D1BE5A68EF}"/>
                </a:ext>
              </a:extLst>
            </p:cNvPr>
            <p:cNvPicPr>
              <a:picLocks noChangeAspect="1"/>
            </p:cNvPicPr>
            <p:nvPr/>
          </p:nvPicPr>
          <p:blipFill>
            <a:blip r:embed="rId15"/>
            <a:stretch>
              <a:fillRect/>
            </a:stretch>
          </p:blipFill>
          <p:spPr>
            <a:xfrm>
              <a:off x="9289915" y="6671146"/>
              <a:ext cx="2340722" cy="187258"/>
            </a:xfrm>
            <a:prstGeom prst="rect">
              <a:avLst/>
            </a:prstGeom>
          </p:spPr>
        </p:pic>
      </p:grpSp>
    </p:spTree>
    <p:extLst>
      <p:ext uri="{BB962C8B-B14F-4D97-AF65-F5344CB8AC3E}">
        <p14:creationId xmlns:p14="http://schemas.microsoft.com/office/powerpoint/2010/main" val="248013393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Calibri" panose="020F0502020204030204" pitchFamily="34" charset="0"/>
          <a:ea typeface="+mj-ea"/>
          <a:cs typeface="Calibri" panose="020F0502020204030204" pitchFamily="34" charset="0"/>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Calibri" panose="020F0502020204030204" pitchFamily="34" charset="0"/>
          <a:ea typeface="+mn-ea"/>
          <a:cs typeface="Calibri" panose="020F0502020204030204" pitchFamily="34" charset="0"/>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Calibri" panose="020F0502020204030204" pitchFamily="34" charset="0"/>
          <a:ea typeface="+mn-ea"/>
          <a:cs typeface="Calibri" panose="020F0502020204030204" pitchFamily="34" charset="0"/>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Calibri" panose="020F0502020204030204" pitchFamily="34" charset="0"/>
          <a:ea typeface="+mn-ea"/>
          <a:cs typeface="Calibri" panose="020F0502020204030204" pitchFamily="34" charset="0"/>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Calibri" panose="020F0502020204030204" pitchFamily="34" charset="0"/>
          <a:ea typeface="+mn-ea"/>
          <a:cs typeface="Calibri" panose="020F0502020204030204" pitchFamily="34" charset="0"/>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Calibri" panose="020F0502020204030204" pitchFamily="34" charset="0"/>
          <a:ea typeface="+mn-ea"/>
          <a:cs typeface="Calibri" panose="020F0502020204030204" pitchFamily="34" charset="0"/>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2">
            <a:extLst>
              <a:ext uri="{FF2B5EF4-FFF2-40B4-BE49-F238E27FC236}">
                <a16:creationId xmlns:a16="http://schemas.microsoft.com/office/drawing/2014/main" id="{B8F5D341-9478-460E-8ACF-8E2BF1B80AC6}"/>
              </a:ext>
            </a:extLst>
          </p:cNvPr>
          <p:cNvSpPr txBox="1">
            <a:spLocks noChangeArrowheads="1"/>
          </p:cNvSpPr>
          <p:nvPr/>
        </p:nvSpPr>
        <p:spPr bwMode="auto">
          <a:xfrm>
            <a:off x="433681" y="1505411"/>
            <a:ext cx="7602594" cy="5001369"/>
          </a:xfrm>
          <a:prstGeom prst="rect">
            <a:avLst/>
          </a:prstGeom>
          <a:noFill/>
          <a:ln w="19050">
            <a:noFill/>
            <a:miter lim="800000"/>
            <a:headEnd/>
            <a:tailEnd/>
          </a:ln>
        </p:spPr>
        <p:txBody>
          <a:bodyPr wrap="square">
            <a:spAutoFit/>
          </a:bodyPr>
          <a:lstStyle/>
          <a:p>
            <a:pPr marL="114300" marR="0" lvl="0" indent="-114300" algn="just"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srgbClr val="FF0000"/>
                </a:solidFill>
                <a:effectLst/>
                <a:uLnTx/>
                <a:uFillTx/>
                <a:latin typeface="Tahoma" pitchFamily="34" charset="0"/>
                <a:ea typeface="+mn-ea"/>
                <a:cs typeface="+mn-cs"/>
              </a:rPr>
              <a:t>What happened?</a:t>
            </a:r>
            <a:endParaRPr kumimoji="0" lang="en-US" sz="1600" b="0" i="0" u="none" strike="noStrike" kern="1200" cap="none" spc="0" normalizeH="0" baseline="0" noProof="0" dirty="0">
              <a:ln>
                <a:noFill/>
              </a:ln>
              <a:solidFill>
                <a:srgbClr val="FF0000"/>
              </a:solidFill>
              <a:effectLst/>
              <a:uLnTx/>
              <a:uFillTx/>
              <a:latin typeface="Tahoma"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Calibri" panose="020F0502020204030204"/>
                <a:ea typeface="+mn-ea"/>
                <a:cs typeface="+mn-cs"/>
              </a:rPr>
              <a:t>On 14.1.2024 at approximately 14:16hrs, a head on collision occurred between Pick up vehicle and mobile crane.</a:t>
            </a:r>
            <a:r>
              <a:rPr kumimoji="0" lang="en-US" sz="1400" b="0" i="0" u="none" strike="noStrike" kern="1200" cap="none" spc="0" normalizeH="0" baseline="0" noProof="0" dirty="0">
                <a:ln>
                  <a:noFill/>
                </a:ln>
                <a:solidFill>
                  <a:srgbClr val="222222"/>
                </a:solidFill>
                <a:effectLst/>
                <a:uLnTx/>
                <a:uFillTx/>
                <a:latin typeface="Calibri" panose="020F0502020204030204"/>
                <a:ea typeface="+mn-ea"/>
                <a:cs typeface="+mn-cs"/>
              </a:rPr>
              <a:t> The pickup was </a:t>
            </a:r>
            <a:r>
              <a:rPr kumimoji="0" lang="en-US" sz="1400" b="0" i="0" u="none" strike="noStrike" kern="1200" cap="none" spc="0" normalizeH="0" baseline="0" noProof="0" dirty="0" err="1">
                <a:ln>
                  <a:noFill/>
                </a:ln>
                <a:solidFill>
                  <a:srgbClr val="222222"/>
                </a:solidFill>
                <a:effectLst/>
                <a:uLnTx/>
                <a:uFillTx/>
                <a:latin typeface="Calibri" panose="020F0502020204030204"/>
                <a:ea typeface="+mn-ea"/>
                <a:cs typeface="+mn-cs"/>
              </a:rPr>
              <a:t>en</a:t>
            </a:r>
            <a:r>
              <a:rPr kumimoji="0" lang="en-US" sz="1400" b="0" i="0" u="none" strike="noStrike" kern="1200" cap="none" spc="0" normalizeH="0" baseline="0" noProof="0" dirty="0">
                <a:ln>
                  <a:noFill/>
                </a:ln>
                <a:solidFill>
                  <a:srgbClr val="222222"/>
                </a:solidFill>
                <a:effectLst/>
                <a:uLnTx/>
                <a:uFillTx/>
                <a:latin typeface="Calibri" panose="020F0502020204030204"/>
                <a:ea typeface="+mn-ea"/>
                <a:cs typeface="+mn-cs"/>
              </a:rPr>
              <a:t>-route from Saih </a:t>
            </a:r>
            <a:r>
              <a:rPr kumimoji="0" lang="en-US" sz="1400" b="0" i="0" u="none" strike="noStrike" kern="1200" cap="none" spc="0" normalizeH="0" baseline="0" noProof="0" dirty="0" err="1">
                <a:ln>
                  <a:noFill/>
                </a:ln>
                <a:solidFill>
                  <a:srgbClr val="222222"/>
                </a:solidFill>
                <a:effectLst/>
                <a:uLnTx/>
                <a:uFillTx/>
                <a:latin typeface="Calibri" panose="020F0502020204030204"/>
                <a:ea typeface="+mn-ea"/>
                <a:cs typeface="+mn-cs"/>
              </a:rPr>
              <a:t>Rawl</a:t>
            </a:r>
            <a:r>
              <a:rPr kumimoji="0" lang="en-US" sz="1400" b="0" i="0" u="none" strike="noStrike" kern="1200" cap="none" spc="0" normalizeH="0" baseline="0" noProof="0" dirty="0">
                <a:ln>
                  <a:noFill/>
                </a:ln>
                <a:solidFill>
                  <a:srgbClr val="222222"/>
                </a:solidFill>
                <a:effectLst/>
                <a:uLnTx/>
                <a:uFillTx/>
                <a:latin typeface="Calibri" panose="020F0502020204030204"/>
                <a:ea typeface="+mn-ea"/>
                <a:cs typeface="+mn-cs"/>
              </a:rPr>
              <a:t> towards Qarn Alam on a diversion road after delivering food to his crew members at site. At around 14:14hrs approximately 2Km away from Qarn Alam roundabout, the pickup veered onto the oncoming lane causing the front left corner of the pickup to collide with the front left corner of the crane approaching from Qarn Alam side.</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222222"/>
                </a:solidFill>
                <a:effectLst/>
                <a:uLnTx/>
                <a:uFillTx/>
                <a:latin typeface="Calibri" panose="020F0502020204030204"/>
                <a:ea typeface="+mn-ea"/>
                <a:cs typeface="+mn-cs"/>
              </a:rPr>
              <a:t>X-rays revealed a compound fracture to Surveyor left arm and simple fracture to his left leg and knee. The Crane operator sustained simple fracture to his left knee. The helper (pickup passenger) was treated for minor injuries. </a:t>
            </a:r>
          </a:p>
          <a:p>
            <a:pPr marL="342900" marR="0" lvl="0" indent="-342900" algn="l" defTabSz="914400" rtl="0" eaLnBrk="1" fontAlgn="auto" latinLnBrk="0" hangingPunct="1">
              <a:lnSpc>
                <a:spcPct val="100000"/>
              </a:lnSpc>
              <a:spcBef>
                <a:spcPts val="0"/>
              </a:spcBef>
              <a:spcAft>
                <a:spcPts val="0"/>
              </a:spcAft>
              <a:buClrTx/>
              <a:buSzTx/>
              <a:buFontTx/>
              <a:buNone/>
              <a:tabLst/>
              <a:defRPr/>
            </a:pPr>
            <a:endParaRPr kumimoji="0" lang="en-US" sz="105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altLang="zh-CN" sz="1600" b="1" i="0" u="none" strike="noStrike" kern="1200" cap="none" spc="0" normalizeH="0" baseline="0" noProof="0" dirty="0">
                <a:ln>
                  <a:noFill/>
                </a:ln>
                <a:solidFill>
                  <a:srgbClr val="0070C0"/>
                </a:solidFill>
                <a:effectLst/>
                <a:uLnTx/>
                <a:uFillTx/>
                <a:latin typeface="Tahoma" pitchFamily="34" charset="0"/>
                <a:ea typeface="宋体" panose="02010600030101010101" pitchFamily="2" charset="-122"/>
                <a:cs typeface="+mn-cs"/>
              </a:rPr>
              <a:t>Why it happened/Finding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dirty="0">
              <a:ln>
                <a:noFill/>
              </a:ln>
              <a:solidFill>
                <a:prstClr val="black"/>
              </a:solidFill>
              <a:effectLst/>
              <a:uLnTx/>
              <a:uFillTx/>
              <a:latin typeface="Calibri" panose="020F0502020204030204" pitchFamily="34" charset="0"/>
              <a:ea typeface="+mn-ea"/>
              <a:cs typeface="Tahoma" pitchFamily="34" charset="0"/>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400" b="0" i="0" u="none" strike="noStrike" kern="1200" cap="none" spc="0" normalizeH="0" baseline="0" noProof="0" dirty="0">
                <a:ln>
                  <a:noFill/>
                </a:ln>
                <a:solidFill>
                  <a:prstClr val="black"/>
                </a:solidFill>
                <a:effectLst/>
                <a:uLnTx/>
                <a:uFillTx/>
                <a:latin typeface="Calibri" panose="020F0502020204030204" pitchFamily="34" charset="0"/>
                <a:ea typeface="+mn-ea"/>
                <a:cs typeface="Tahoma" pitchFamily="34" charset="0"/>
              </a:rPr>
              <a:t>The pickup vehicle drove onto the oncoming lane with no signs of breaking.</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400" b="0" i="0" u="none" strike="noStrike" kern="1200" cap="none" spc="0" normalizeH="0" baseline="0" noProof="0" dirty="0">
                <a:ln>
                  <a:noFill/>
                </a:ln>
                <a:solidFill>
                  <a:prstClr val="black"/>
                </a:solidFill>
                <a:effectLst/>
                <a:uLnTx/>
                <a:uFillTx/>
                <a:latin typeface="Calibri" panose="020F0502020204030204" pitchFamily="34" charset="0"/>
                <a:ea typeface="+mn-ea"/>
                <a:cs typeface="Tahoma" pitchFamily="34" charset="0"/>
              </a:rPr>
              <a:t>The pickup driver experienced micro-sleep and the passenger was asleep at the time of incident.</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400" b="0" i="0" u="none" strike="noStrike" kern="1200" cap="none" spc="0" normalizeH="0" baseline="0" noProof="0" dirty="0">
                <a:ln>
                  <a:noFill/>
                </a:ln>
                <a:solidFill>
                  <a:prstClr val="black"/>
                </a:solidFill>
                <a:effectLst/>
                <a:uLnTx/>
                <a:uFillTx/>
                <a:latin typeface="Calibri" panose="020F0502020204030204" pitchFamily="34" charset="0"/>
                <a:ea typeface="+mn-ea"/>
                <a:cs typeface="Tahoma" pitchFamily="34" charset="0"/>
              </a:rPr>
              <a:t>The journey started just after the driver had lunch.</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400" b="0" i="0" u="none" strike="noStrike" kern="1200" cap="none" spc="0" normalizeH="0" baseline="0" noProof="0" dirty="0">
                <a:ln>
                  <a:noFill/>
                </a:ln>
                <a:solidFill>
                  <a:prstClr val="black"/>
                </a:solidFill>
                <a:effectLst/>
                <a:uLnTx/>
                <a:uFillTx/>
                <a:latin typeface="Calibri" panose="020F0502020204030204" pitchFamily="34" charset="0"/>
                <a:ea typeface="+mn-ea"/>
                <a:cs typeface="Tahoma" pitchFamily="34" charset="0"/>
              </a:rPr>
              <a:t>Pick up was driving above the posted speed limit (40km/hr) on the diversion road.</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Calibri" panose="020F0502020204030204" pitchFamily="34" charset="0"/>
              <a:ea typeface="+mn-ea"/>
              <a:cs typeface="Tahoma" pitchFamily="34" charset="0"/>
            </a:endParaRPr>
          </a:p>
          <a:p>
            <a:pPr marL="114300" marR="0" lvl="0" indent="-114300" algn="just"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srgbClr val="0070C0"/>
                </a:solidFill>
                <a:effectLst/>
                <a:uLnTx/>
                <a:uFillTx/>
                <a:latin typeface="Tahoma" pitchFamily="34" charset="0"/>
                <a:ea typeface="宋体" panose="02010600030101010101" pitchFamily="2" charset="-122"/>
                <a:cs typeface="+mn-cs"/>
              </a:rPr>
              <a:t>Your learning from this incident.</a:t>
            </a:r>
            <a:endParaRPr kumimoji="0" lang="en-US" sz="1100" b="0" i="0" u="none" strike="noStrike" kern="1200" cap="none" spc="0" normalizeH="0" baseline="0" noProof="0" dirty="0">
              <a:ln>
                <a:noFill/>
              </a:ln>
              <a:solidFill>
                <a:prstClr val="black"/>
              </a:solidFill>
              <a:effectLst/>
              <a:uLnTx/>
              <a:uFillTx/>
              <a:latin typeface="Calibri" panose="020F0502020204030204" pitchFamily="34" charset="0"/>
              <a:ea typeface="+mn-ea"/>
              <a:cs typeface="Tahoma" pitchFamily="34" charset="0"/>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400" b="0" i="0" u="none" strike="noStrike" kern="1200" cap="none" spc="0" normalizeH="0" baseline="0" noProof="0" dirty="0">
                <a:ln>
                  <a:noFill/>
                </a:ln>
                <a:solidFill>
                  <a:prstClr val="black"/>
                </a:solidFill>
                <a:effectLst/>
                <a:uLnTx/>
                <a:uFillTx/>
                <a:latin typeface="Calibri" panose="020F0502020204030204" pitchFamily="34" charset="0"/>
                <a:ea typeface="+mn-ea"/>
                <a:cs typeface="Tahoma" pitchFamily="34" charset="0"/>
              </a:rPr>
              <a:t>Do you take breaks to rest when you feel tired or fatigued while driving?</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400" b="0" i="0" u="none" strike="noStrike" kern="1200" cap="none" spc="0" normalizeH="0" baseline="0" noProof="0" dirty="0">
                <a:ln>
                  <a:noFill/>
                </a:ln>
                <a:solidFill>
                  <a:prstClr val="black"/>
                </a:solidFill>
                <a:effectLst/>
                <a:uLnTx/>
                <a:uFillTx/>
                <a:latin typeface="Calibri" panose="020F0502020204030204" pitchFamily="34" charset="0"/>
                <a:ea typeface="+mn-ea"/>
                <a:cs typeface="Tahoma" pitchFamily="34" charset="0"/>
              </a:rPr>
              <a:t>Do you ensure you are aware of and adhere to road speed limits?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400" b="0" i="0" u="none" strike="noStrike" kern="1200" cap="none" spc="0" normalizeH="0" baseline="0" noProof="0" dirty="0">
                <a:ln>
                  <a:noFill/>
                </a:ln>
                <a:solidFill>
                  <a:prstClr val="black"/>
                </a:solidFill>
                <a:effectLst/>
                <a:uLnTx/>
                <a:uFillTx/>
                <a:latin typeface="Calibri" panose="020F0502020204030204" pitchFamily="34" charset="0"/>
                <a:ea typeface="+mn-ea"/>
                <a:cs typeface="Tahoma" pitchFamily="34" charset="0"/>
              </a:rPr>
              <a:t>As a passenger, how do you remain alert to intervene in unsafe driver behaviour?</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GB" sz="1400" b="0" i="0" u="none" strike="noStrike" kern="1200" cap="none" spc="0" normalizeH="0" baseline="0" noProof="0" dirty="0">
              <a:ln>
                <a:noFill/>
              </a:ln>
              <a:solidFill>
                <a:prstClr val="black"/>
              </a:solidFill>
              <a:effectLst/>
              <a:uLnTx/>
              <a:uFillTx/>
              <a:latin typeface="Calibri" panose="020F0502020204030204" pitchFamily="34" charset="0"/>
              <a:ea typeface="+mn-ea"/>
              <a:cs typeface="Tahoma"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050" b="0" i="0" u="none" strike="noStrike" kern="1200" cap="none" spc="0" normalizeH="0" baseline="0" noProof="0" dirty="0">
              <a:ln>
                <a:noFill/>
              </a:ln>
              <a:solidFill>
                <a:prstClr val="black"/>
              </a:solidFill>
              <a:effectLst/>
              <a:uLnTx/>
              <a:uFillTx/>
              <a:latin typeface="Calibri" panose="020F0502020204030204" pitchFamily="34" charset="0"/>
              <a:ea typeface="+mn-ea"/>
              <a:cs typeface="Tahoma" pitchFamily="34" charset="0"/>
            </a:endParaRPr>
          </a:p>
        </p:txBody>
      </p:sp>
      <p:sp>
        <p:nvSpPr>
          <p:cNvPr id="13" name="Rectangle 8">
            <a:extLst>
              <a:ext uri="{FF2B5EF4-FFF2-40B4-BE49-F238E27FC236}">
                <a16:creationId xmlns:a16="http://schemas.microsoft.com/office/drawing/2014/main" id="{59D43B35-686F-4F9F-AEB7-36497BC783E8}"/>
              </a:ext>
            </a:extLst>
          </p:cNvPr>
          <p:cNvSpPr>
            <a:spLocks noChangeArrowheads="1"/>
          </p:cNvSpPr>
          <p:nvPr/>
        </p:nvSpPr>
        <p:spPr bwMode="auto">
          <a:xfrm>
            <a:off x="416361" y="630421"/>
            <a:ext cx="11626955" cy="276999"/>
          </a:xfrm>
          <a:prstGeom prst="rect">
            <a:avLst/>
          </a:prstGeom>
          <a:noFill/>
          <a:ln w="9525">
            <a:noFill/>
            <a:miter lim="800000"/>
            <a:headEnd/>
            <a:tailEnd/>
          </a:ln>
        </p:spPr>
        <p:txBody>
          <a:bodyPr wrap="square">
            <a:spAutoFit/>
          </a:bodyPr>
          <a:lstStyle/>
          <a:p>
            <a:pPr marL="114300" marR="0" lvl="0" indent="-114300" algn="just" defTabSz="9144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dirty="0">
                <a:ln>
                  <a:noFill/>
                </a:ln>
                <a:solidFill>
                  <a:prstClr val="black"/>
                </a:solidFill>
                <a:effectLst/>
                <a:uLnTx/>
                <a:uFillTx/>
                <a:latin typeface="Tahoma" pitchFamily="34" charset="0"/>
                <a:ea typeface="+mn-ea"/>
                <a:cs typeface="+mn-cs"/>
              </a:rPr>
              <a:t>Date:</a:t>
            </a:r>
            <a:r>
              <a:rPr kumimoji="0" lang="en-GB" sz="1200" b="1" i="0" u="none" strike="noStrike" kern="1200" cap="none" spc="0" normalizeH="0" baseline="0" noProof="0" dirty="0">
                <a:ln>
                  <a:noFill/>
                </a:ln>
                <a:solidFill>
                  <a:srgbClr val="4472C4"/>
                </a:solidFill>
                <a:effectLst/>
                <a:uLnTx/>
                <a:uFillTx/>
                <a:latin typeface="Tahoma" pitchFamily="34" charset="0"/>
                <a:ea typeface="+mn-ea"/>
                <a:cs typeface="+mn-cs"/>
              </a:rPr>
              <a:t>14/01/2024</a:t>
            </a:r>
            <a:r>
              <a:rPr kumimoji="0" lang="en-US" sz="1200" b="1" i="0" u="none" strike="noStrike" kern="1200" cap="none" spc="0" normalizeH="0" baseline="0" noProof="0" dirty="0">
                <a:ln>
                  <a:noFill/>
                </a:ln>
                <a:solidFill>
                  <a:srgbClr val="4472C4"/>
                </a:solidFill>
                <a:effectLst/>
                <a:uLnTx/>
                <a:uFillTx/>
                <a:latin typeface="Tahoma" pitchFamily="34" charset="0"/>
                <a:ea typeface="+mn-ea"/>
                <a:cs typeface="+mn-cs"/>
              </a:rPr>
              <a:t>     </a:t>
            </a:r>
            <a:r>
              <a:rPr kumimoji="0" lang="en-US" sz="1200" b="1" i="0" u="none" strike="noStrike" kern="1200" cap="none" spc="0" normalizeH="0" baseline="0" noProof="0" dirty="0">
                <a:ln>
                  <a:noFill/>
                </a:ln>
                <a:solidFill>
                  <a:prstClr val="black"/>
                </a:solidFill>
                <a:effectLst/>
                <a:uLnTx/>
                <a:uFillTx/>
                <a:latin typeface="Tahoma" pitchFamily="34" charset="0"/>
                <a:ea typeface="+mn-ea"/>
                <a:cs typeface="+mn-cs"/>
              </a:rPr>
              <a:t>Incident title: </a:t>
            </a:r>
            <a:r>
              <a:rPr kumimoji="0" lang="en-US" sz="1200" b="1" i="0" u="none" strike="noStrike" kern="1200" cap="none" spc="0" normalizeH="0" baseline="0" noProof="0" dirty="0">
                <a:ln>
                  <a:noFill/>
                </a:ln>
                <a:solidFill>
                  <a:srgbClr val="4472C4"/>
                </a:solidFill>
                <a:effectLst/>
                <a:uLnTx/>
                <a:uFillTx/>
                <a:latin typeface="Tahoma" pitchFamily="34" charset="0"/>
                <a:ea typeface="+mn-ea"/>
                <a:cs typeface="+mn-cs"/>
              </a:rPr>
              <a:t>LTI#02 &amp;LTI#03      </a:t>
            </a:r>
            <a:r>
              <a:rPr kumimoji="0" lang="en-US" sz="1200" b="1" i="0" u="none" strike="noStrike" kern="1200" cap="none" spc="0" normalizeH="0" baseline="0" noProof="0" dirty="0">
                <a:ln>
                  <a:noFill/>
                </a:ln>
                <a:solidFill>
                  <a:prstClr val="black"/>
                </a:solidFill>
                <a:effectLst/>
                <a:uLnTx/>
                <a:uFillTx/>
                <a:latin typeface="Tahoma" pitchFamily="34" charset="0"/>
                <a:ea typeface="+mn-ea"/>
                <a:cs typeface="+mn-cs"/>
              </a:rPr>
              <a:t>Pattern: </a:t>
            </a:r>
            <a:r>
              <a:rPr kumimoji="0" lang="en-US" sz="1200" b="1" i="0" u="none" strike="noStrike" kern="1200" cap="none" spc="0" normalizeH="0" baseline="0" noProof="0" dirty="0">
                <a:ln>
                  <a:noFill/>
                </a:ln>
                <a:solidFill>
                  <a:srgbClr val="4472C4"/>
                </a:solidFill>
                <a:effectLst/>
                <a:uLnTx/>
                <a:uFillTx/>
                <a:latin typeface="Tahoma" pitchFamily="34" charset="0"/>
                <a:ea typeface="+mn-ea"/>
                <a:cs typeface="+mn-cs"/>
              </a:rPr>
              <a:t>MVI                            </a:t>
            </a:r>
            <a:r>
              <a:rPr kumimoji="0" lang="en-US" sz="1200" b="1" i="0" u="none" strike="noStrike" kern="1200" cap="none" spc="0" normalizeH="0" baseline="0" noProof="0" dirty="0">
                <a:ln>
                  <a:noFill/>
                </a:ln>
                <a:solidFill>
                  <a:prstClr val="black"/>
                </a:solidFill>
                <a:effectLst/>
                <a:uLnTx/>
                <a:uFillTx/>
                <a:latin typeface="Tahoma" pitchFamily="34" charset="0"/>
                <a:ea typeface="+mn-ea"/>
                <a:cs typeface="+mn-cs"/>
              </a:rPr>
              <a:t>Potential severity: </a:t>
            </a:r>
            <a:r>
              <a:rPr kumimoji="0" lang="en-US" sz="1200" b="1" i="0" u="none" strike="noStrike" kern="1200" cap="none" spc="0" normalizeH="0" baseline="0" noProof="0" dirty="0">
                <a:ln>
                  <a:noFill/>
                </a:ln>
                <a:solidFill>
                  <a:srgbClr val="4472C4"/>
                </a:solidFill>
                <a:effectLst/>
                <a:uLnTx/>
                <a:uFillTx/>
                <a:latin typeface="Tahoma" pitchFamily="34" charset="0"/>
                <a:ea typeface="+mn-ea"/>
                <a:cs typeface="+mn-cs"/>
              </a:rPr>
              <a:t>C4P             </a:t>
            </a:r>
            <a:r>
              <a:rPr kumimoji="0" lang="en-US" sz="1200" b="1" i="0" u="none" strike="noStrike" kern="1200" cap="none" spc="0" normalizeH="0" baseline="0" noProof="0" dirty="0">
                <a:ln>
                  <a:noFill/>
                </a:ln>
                <a:solidFill>
                  <a:prstClr val="black"/>
                </a:solidFill>
                <a:effectLst/>
                <a:uLnTx/>
                <a:uFillTx/>
                <a:latin typeface="Tahoma" pitchFamily="34" charset="0"/>
                <a:ea typeface="+mn-ea"/>
                <a:cs typeface="+mn-cs"/>
              </a:rPr>
              <a:t>Activity:</a:t>
            </a:r>
            <a:r>
              <a:rPr kumimoji="0" lang="en-US" sz="1200" b="1" i="0" u="none" strike="noStrike" kern="1200" cap="none" spc="0" normalizeH="0" baseline="0" noProof="0" dirty="0">
                <a:ln>
                  <a:noFill/>
                </a:ln>
                <a:solidFill>
                  <a:srgbClr val="4472C4"/>
                </a:solidFill>
                <a:effectLst/>
                <a:uLnTx/>
                <a:uFillTx/>
                <a:latin typeface="Tahoma" pitchFamily="34" charset="0"/>
                <a:ea typeface="+mn-ea"/>
                <a:cs typeface="+mn-cs"/>
              </a:rPr>
              <a:t> Driving  </a:t>
            </a:r>
          </a:p>
        </p:txBody>
      </p:sp>
      <p:sp>
        <p:nvSpPr>
          <p:cNvPr id="14" name="Rectangle 13">
            <a:extLst>
              <a:ext uri="{FF2B5EF4-FFF2-40B4-BE49-F238E27FC236}">
                <a16:creationId xmlns:a16="http://schemas.microsoft.com/office/drawing/2014/main" id="{27AC772E-6015-4076-A0DC-005445BF4556}"/>
              </a:ext>
            </a:extLst>
          </p:cNvPr>
          <p:cNvSpPr/>
          <p:nvPr/>
        </p:nvSpPr>
        <p:spPr>
          <a:xfrm>
            <a:off x="416362" y="984640"/>
            <a:ext cx="6814756" cy="400110"/>
          </a:xfrm>
          <a:prstGeom prst="rect">
            <a:avLst/>
          </a:prstGeom>
          <a:solidFill>
            <a:srgbClr val="FFC000"/>
          </a:solid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srgbClr val="0D38B3"/>
                </a:solidFill>
                <a:effectLst/>
                <a:uLnTx/>
                <a:uFillTx/>
                <a:latin typeface="Arial" panose="020B0604020202020204" pitchFamily="34" charset="0"/>
                <a:ea typeface="+mn-ea"/>
                <a:cs typeface="Arial" panose="020B0604020202020204" pitchFamily="34" charset="0"/>
              </a:rPr>
              <a:t>Target Audience: </a:t>
            </a:r>
            <a:r>
              <a:rPr kumimoji="0" lang="en-US" sz="1800" b="1" i="0" u="none" strike="noStrike" kern="1200" cap="none" spc="0" normalizeH="0" baseline="0" noProof="0" dirty="0">
                <a:ln>
                  <a:noFill/>
                </a:ln>
                <a:solidFill>
                  <a:srgbClr val="FF0000"/>
                </a:solidFill>
                <a:effectLst/>
                <a:uLnTx/>
                <a:uFillTx/>
                <a:latin typeface="Calibri" panose="020F0502020204030204"/>
                <a:ea typeface="+mn-ea"/>
                <a:cs typeface="+mn-cs"/>
              </a:rPr>
              <a:t>Logistics, Operation &amp; Construction </a:t>
            </a:r>
            <a:endParaRPr kumimoji="0" lang="en-US" sz="1800" b="1" i="0" u="none" strike="noStrike" kern="1200" cap="none" spc="0" normalizeH="0" baseline="0" noProof="0" dirty="0">
              <a:ln>
                <a:noFill/>
              </a:ln>
              <a:solidFill>
                <a:srgbClr val="FF0000"/>
              </a:solidFill>
              <a:effectLst/>
              <a:uLnTx/>
              <a:uFillTx/>
              <a:latin typeface="Calibri Light" panose="020F0302020204030204"/>
              <a:ea typeface="+mn-ea"/>
              <a:cs typeface="Calibri" pitchFamily="34" charset="0"/>
            </a:endParaRPr>
          </a:p>
        </p:txBody>
      </p:sp>
      <p:sp>
        <p:nvSpPr>
          <p:cNvPr id="15" name="Title 1">
            <a:extLst>
              <a:ext uri="{FF2B5EF4-FFF2-40B4-BE49-F238E27FC236}">
                <a16:creationId xmlns:a16="http://schemas.microsoft.com/office/drawing/2014/main" id="{8C774F04-A5A4-4EBD-93B5-DF1F74CE87CA}"/>
              </a:ext>
            </a:extLst>
          </p:cNvPr>
          <p:cNvSpPr txBox="1">
            <a:spLocks/>
          </p:cNvSpPr>
          <p:nvPr/>
        </p:nvSpPr>
        <p:spPr>
          <a:xfrm>
            <a:off x="346509" y="0"/>
            <a:ext cx="11845491" cy="532596"/>
          </a:xfrm>
          <a:prstGeom prst="rect">
            <a:avLst/>
          </a:prstGeom>
          <a:solidFill>
            <a:srgbClr val="FFC91D"/>
          </a:solidFill>
        </p:spPr>
        <p:txBody>
          <a:bodyPr/>
          <a:lstStyle>
            <a:lvl1pPr algn="l" defTabSz="914400" rtl="0" eaLnBrk="1" latinLnBrk="0" hangingPunct="1">
              <a:lnSpc>
                <a:spcPct val="90000"/>
              </a:lnSpc>
              <a:spcBef>
                <a:spcPct val="0"/>
              </a:spcBef>
              <a:buNone/>
              <a:defRPr sz="4400" kern="1200">
                <a:solidFill>
                  <a:schemeClr val="tx1"/>
                </a:solidFill>
                <a:latin typeface="Gill Sans"/>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GB" sz="3600" b="1" i="0" u="none" strike="noStrike" kern="1200" cap="none" spc="0" normalizeH="0" baseline="0" noProof="0" dirty="0">
                <a:ln>
                  <a:noFill/>
                </a:ln>
                <a:solidFill>
                  <a:srgbClr val="00B050"/>
                </a:solidFill>
                <a:effectLst/>
                <a:uLnTx/>
                <a:uFillTx/>
                <a:latin typeface="Tahoma" panose="020B0604030504040204" pitchFamily="34" charset="0"/>
                <a:ea typeface="Tahoma" panose="020B0604030504040204" pitchFamily="34" charset="0"/>
                <a:cs typeface="Tahoma" panose="020B0604030504040204" pitchFamily="34" charset="0"/>
              </a:rPr>
              <a:t>PDO Second Alert</a:t>
            </a:r>
            <a:r>
              <a:rPr kumimoji="0" lang="en-US" sz="3200" b="1" i="0" u="none" strike="noStrike" kern="1200" cap="none" spc="0" normalizeH="0" baseline="0" noProof="0" dirty="0">
                <a:ln>
                  <a:noFill/>
                </a:ln>
                <a:solidFill>
                  <a:srgbClr val="FF0000"/>
                </a:solidFill>
                <a:effectLst>
                  <a:outerShdw blurRad="38100" dist="38100" dir="2700000" algn="tl">
                    <a:srgbClr val="000000">
                      <a:alpha val="43137"/>
                    </a:srgbClr>
                  </a:outerShdw>
                </a:effectLst>
                <a:uLnTx/>
                <a:uFillTx/>
                <a:latin typeface="Tahoma" panose="020B0604030504040204" pitchFamily="34" charset="0"/>
                <a:ea typeface="Tahoma" panose="020B0604030504040204" pitchFamily="34" charset="0"/>
                <a:cs typeface="Tahoma" panose="020B0604030504040204" pitchFamily="34" charset="0"/>
              </a:rPr>
              <a:t>     </a:t>
            </a:r>
          </a:p>
        </p:txBody>
      </p:sp>
      <p:sp>
        <p:nvSpPr>
          <p:cNvPr id="2" name="TextBox 1">
            <a:extLst>
              <a:ext uri="{FF2B5EF4-FFF2-40B4-BE49-F238E27FC236}">
                <a16:creationId xmlns:a16="http://schemas.microsoft.com/office/drawing/2014/main" id="{79534F91-FFF5-4BE2-969F-08BDA81C29D8}"/>
              </a:ext>
            </a:extLst>
          </p:cNvPr>
          <p:cNvSpPr txBox="1"/>
          <p:nvPr/>
        </p:nvSpPr>
        <p:spPr>
          <a:xfrm>
            <a:off x="686980" y="6335054"/>
            <a:ext cx="7512141" cy="338554"/>
          </a:xfrm>
          <a:prstGeom prst="rect">
            <a:avLst/>
          </a:prstGeom>
          <a:solidFill>
            <a:schemeClr val="accent5"/>
          </a:solidFill>
        </p:spPr>
        <p:txBody>
          <a:bodyPr wrap="square" rtlCol="0">
            <a:spAutoFit/>
          </a:bodyPr>
          <a:lstStyle/>
          <a:p>
            <a:pPr algn="ctr" fontAlgn="base">
              <a:spcBef>
                <a:spcPct val="0"/>
              </a:spcBef>
              <a:spcAft>
                <a:spcPct val="0"/>
              </a:spcAft>
              <a:defRPr/>
            </a:pPr>
            <a:r>
              <a:rPr lang="en-US" sz="1600" b="1" dirty="0">
                <a:solidFill>
                  <a:schemeClr val="bg1"/>
                </a:solidFill>
                <a:latin typeface="Tahoma" pitchFamily="34" charset="0"/>
                <a:ea typeface="MS PGothic" pitchFamily="34" charset="-128"/>
              </a:rPr>
              <a:t>Stay alert for fatigue symptoms while driving </a:t>
            </a:r>
          </a:p>
        </p:txBody>
      </p:sp>
      <p:pic>
        <p:nvPicPr>
          <p:cNvPr id="7" name="Picture 6">
            <a:extLst>
              <a:ext uri="{FF2B5EF4-FFF2-40B4-BE49-F238E27FC236}">
                <a16:creationId xmlns:a16="http://schemas.microsoft.com/office/drawing/2014/main" id="{B22A4A4C-7310-64B9-1A95-2060B826162B}"/>
              </a:ext>
            </a:extLst>
          </p:cNvPr>
          <p:cNvPicPr>
            <a:picLocks noChangeAspect="1"/>
          </p:cNvPicPr>
          <p:nvPr/>
        </p:nvPicPr>
        <p:blipFill>
          <a:blip r:embed="rId3"/>
          <a:stretch>
            <a:fillRect/>
          </a:stretch>
        </p:blipFill>
        <p:spPr>
          <a:xfrm>
            <a:off x="8193138" y="1595877"/>
            <a:ext cx="3723432" cy="2095549"/>
          </a:xfrm>
          <a:prstGeom prst="rect">
            <a:avLst/>
          </a:prstGeom>
        </p:spPr>
      </p:pic>
      <p:grpSp>
        <p:nvGrpSpPr>
          <p:cNvPr id="10" name="Group 131">
            <a:extLst>
              <a:ext uri="{FF2B5EF4-FFF2-40B4-BE49-F238E27FC236}">
                <a16:creationId xmlns:a16="http://schemas.microsoft.com/office/drawing/2014/main" id="{AB7F76C3-B921-4139-99D6-E25E2E64024C}"/>
              </a:ext>
            </a:extLst>
          </p:cNvPr>
          <p:cNvGrpSpPr>
            <a:grpSpLocks/>
          </p:cNvGrpSpPr>
          <p:nvPr/>
        </p:nvGrpSpPr>
        <p:grpSpPr bwMode="auto">
          <a:xfrm>
            <a:off x="11736883" y="3088547"/>
            <a:ext cx="336550" cy="544513"/>
            <a:chOff x="3504" y="544"/>
            <a:chExt cx="2287" cy="1855"/>
          </a:xfrm>
        </p:grpSpPr>
        <p:sp>
          <p:nvSpPr>
            <p:cNvPr id="11" name="Line 129">
              <a:extLst>
                <a:ext uri="{FF2B5EF4-FFF2-40B4-BE49-F238E27FC236}">
                  <a16:creationId xmlns:a16="http://schemas.microsoft.com/office/drawing/2014/main" id="{7C9DB3BB-4C45-4E1C-8153-70932167E504}"/>
                </a:ext>
              </a:extLst>
            </p:cNvPr>
            <p:cNvSpPr>
              <a:spLocks noChangeShapeType="1"/>
            </p:cNvSpPr>
            <p:nvPr/>
          </p:nvSpPr>
          <p:spPr bwMode="auto">
            <a:xfrm>
              <a:off x="3504" y="568"/>
              <a:ext cx="2287" cy="1831"/>
            </a:xfrm>
            <a:prstGeom prst="line">
              <a:avLst/>
            </a:prstGeom>
            <a:noFill/>
            <a:ln w="133350">
              <a:solidFill>
                <a:srgbClr val="FF0000"/>
              </a:solidFill>
              <a:round/>
              <a:headEnd/>
              <a:tailEnd/>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12" name="Line 130">
              <a:extLst>
                <a:ext uri="{FF2B5EF4-FFF2-40B4-BE49-F238E27FC236}">
                  <a16:creationId xmlns:a16="http://schemas.microsoft.com/office/drawing/2014/main" id="{7E9AC540-A978-46C0-A6CF-A0428D4BD327}"/>
                </a:ext>
              </a:extLst>
            </p:cNvPr>
            <p:cNvSpPr>
              <a:spLocks noChangeShapeType="1"/>
            </p:cNvSpPr>
            <p:nvPr/>
          </p:nvSpPr>
          <p:spPr bwMode="auto">
            <a:xfrm flipV="1">
              <a:off x="3528" y="544"/>
              <a:ext cx="2144" cy="1807"/>
            </a:xfrm>
            <a:prstGeom prst="line">
              <a:avLst/>
            </a:prstGeom>
            <a:noFill/>
            <a:ln w="133350">
              <a:solidFill>
                <a:srgbClr val="FF0000"/>
              </a:solidFill>
              <a:round/>
              <a:headEnd/>
              <a:tailEnd/>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grpSp>
      <p:pic>
        <p:nvPicPr>
          <p:cNvPr id="6" name="Picture 5">
            <a:extLst>
              <a:ext uri="{FF2B5EF4-FFF2-40B4-BE49-F238E27FC236}">
                <a16:creationId xmlns:a16="http://schemas.microsoft.com/office/drawing/2014/main" id="{D031BEBC-2E76-B3B1-C2A2-2EB455A20975}"/>
              </a:ext>
            </a:extLst>
          </p:cNvPr>
          <p:cNvPicPr>
            <a:picLocks noChangeAspect="1"/>
          </p:cNvPicPr>
          <p:nvPr/>
        </p:nvPicPr>
        <p:blipFill>
          <a:blip r:embed="rId4"/>
          <a:stretch>
            <a:fillRect/>
          </a:stretch>
        </p:blipFill>
        <p:spPr>
          <a:xfrm>
            <a:off x="8199122" y="3922907"/>
            <a:ext cx="3717448" cy="2215829"/>
          </a:xfrm>
          <a:prstGeom prst="rect">
            <a:avLst/>
          </a:prstGeom>
        </p:spPr>
      </p:pic>
      <p:sp>
        <p:nvSpPr>
          <p:cNvPr id="9" name="Freeform 132">
            <a:extLst>
              <a:ext uri="{FF2B5EF4-FFF2-40B4-BE49-F238E27FC236}">
                <a16:creationId xmlns:a16="http://schemas.microsoft.com/office/drawing/2014/main" id="{A68310E0-CF63-4276-BC7B-52B36A6230C6}"/>
              </a:ext>
            </a:extLst>
          </p:cNvPr>
          <p:cNvSpPr>
            <a:spLocks/>
          </p:cNvSpPr>
          <p:nvPr/>
        </p:nvSpPr>
        <p:spPr bwMode="auto">
          <a:xfrm>
            <a:off x="11703796" y="5601268"/>
            <a:ext cx="457200" cy="537468"/>
          </a:xfrm>
          <a:custGeom>
            <a:avLst/>
            <a:gdLst>
              <a:gd name="T0" fmla="*/ 0 w 1336"/>
              <a:gd name="T1" fmla="*/ 2147483647 h 888"/>
              <a:gd name="T2" fmla="*/ 2147483647 w 1336"/>
              <a:gd name="T3" fmla="*/ 2147483647 h 888"/>
              <a:gd name="T4" fmla="*/ 2147483647 w 1336"/>
              <a:gd name="T5" fmla="*/ 0 h 888"/>
              <a:gd name="T6" fmla="*/ 0 60000 65536"/>
              <a:gd name="T7" fmla="*/ 0 60000 65536"/>
              <a:gd name="T8" fmla="*/ 0 60000 65536"/>
              <a:gd name="T9" fmla="*/ 0 w 1336"/>
              <a:gd name="T10" fmla="*/ 0 h 888"/>
              <a:gd name="T11" fmla="*/ 1336 w 1336"/>
              <a:gd name="T12" fmla="*/ 888 h 888"/>
            </a:gdLst>
            <a:ahLst/>
            <a:cxnLst>
              <a:cxn ang="T6">
                <a:pos x="T0" y="T1"/>
              </a:cxn>
              <a:cxn ang="T7">
                <a:pos x="T2" y="T3"/>
              </a:cxn>
              <a:cxn ang="T8">
                <a:pos x="T4" y="T5"/>
              </a:cxn>
            </a:cxnLst>
            <a:rect l="T9" t="T10" r="T11" b="T12"/>
            <a:pathLst>
              <a:path w="1336" h="888">
                <a:moveTo>
                  <a:pt x="0" y="600"/>
                </a:moveTo>
                <a:lnTo>
                  <a:pt x="312" y="888"/>
                </a:lnTo>
                <a:lnTo>
                  <a:pt x="1336" y="0"/>
                </a:lnTo>
              </a:path>
            </a:pathLst>
          </a:custGeom>
          <a:noFill/>
          <a:ln w="133350">
            <a:solidFill>
              <a:srgbClr val="00FF00"/>
            </a:solidFill>
            <a:round/>
            <a:headEnd/>
            <a:tailEnd/>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mn-cs"/>
            </a:endParaRPr>
          </a:p>
        </p:txBody>
      </p:sp>
    </p:spTree>
    <p:extLst>
      <p:ext uri="{BB962C8B-B14F-4D97-AF65-F5344CB8AC3E}">
        <p14:creationId xmlns:p14="http://schemas.microsoft.com/office/powerpoint/2010/main" val="127522037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1CE45F78-3908-4D1A-82F1-C1ADC42E3FB1}"/>
              </a:ext>
            </a:extLst>
          </p:cNvPr>
          <p:cNvSpPr>
            <a:spLocks noGrp="1"/>
          </p:cNvSpPr>
          <p:nvPr>
            <p:ph type="title"/>
          </p:nvPr>
        </p:nvSpPr>
        <p:spPr>
          <a:xfrm>
            <a:off x="180870" y="-6892"/>
            <a:ext cx="12011130" cy="453582"/>
          </a:xfrm>
          <a:solidFill>
            <a:srgbClr val="FFC91D"/>
          </a:solidFill>
        </p:spPr>
        <p:txBody>
          <a:bodyPr>
            <a:normAutofit fontScale="90000"/>
          </a:bodyPr>
          <a:lstStyle/>
          <a:p>
            <a:pPr algn="ctr"/>
            <a:br>
              <a:rPr lang="en-GB" sz="2200" b="1" dirty="0">
                <a:solidFill>
                  <a:srgbClr val="00B050"/>
                </a:solidFill>
                <a:ea typeface="MS PGothic" pitchFamily="34" charset="-128"/>
              </a:rPr>
            </a:br>
            <a:br>
              <a:rPr lang="en-GB" sz="2200" b="1" dirty="0">
                <a:solidFill>
                  <a:srgbClr val="00B050"/>
                </a:solidFill>
                <a:ea typeface="MS PGothic" pitchFamily="34" charset="-128"/>
              </a:rPr>
            </a:br>
            <a:br>
              <a:rPr lang="en-GB" sz="2200" b="1" dirty="0">
                <a:solidFill>
                  <a:srgbClr val="00B050"/>
                </a:solidFill>
                <a:ea typeface="MS PGothic" pitchFamily="34" charset="-128"/>
              </a:rPr>
            </a:br>
            <a:r>
              <a:rPr lang="en-GB" sz="2700" b="1" dirty="0">
                <a:solidFill>
                  <a:srgbClr val="00B050"/>
                </a:solidFill>
                <a:ea typeface="MS PGothic" pitchFamily="34" charset="-128"/>
              </a:rPr>
              <a:t>Management self audit </a:t>
            </a:r>
            <a:br>
              <a:rPr lang="en-GB" sz="2700" b="1" dirty="0">
                <a:solidFill>
                  <a:srgbClr val="00B050"/>
                </a:solidFill>
                <a:ea typeface="MS PGothic" pitchFamily="34" charset="-128"/>
              </a:rPr>
            </a:br>
            <a:br>
              <a:rPr lang="en-GB" sz="2200" b="1" dirty="0">
                <a:solidFill>
                  <a:srgbClr val="00B050"/>
                </a:solidFill>
                <a:ea typeface="MS PGothic" pitchFamily="34" charset="-128"/>
              </a:rPr>
            </a:br>
            <a:endParaRPr lang="en-US" dirty="0"/>
          </a:p>
        </p:txBody>
      </p:sp>
      <p:pic>
        <p:nvPicPr>
          <p:cNvPr id="2" name="Picture 1">
            <a:extLst>
              <a:ext uri="{FF2B5EF4-FFF2-40B4-BE49-F238E27FC236}">
                <a16:creationId xmlns:a16="http://schemas.microsoft.com/office/drawing/2014/main" id="{49C83480-07FA-41ED-8967-2820327476A1}"/>
              </a:ext>
            </a:extLst>
          </p:cNvPr>
          <p:cNvPicPr>
            <a:picLocks noChangeAspect="1"/>
          </p:cNvPicPr>
          <p:nvPr/>
        </p:nvPicPr>
        <p:blipFill>
          <a:blip r:embed="rId3"/>
          <a:stretch>
            <a:fillRect/>
          </a:stretch>
        </p:blipFill>
        <p:spPr>
          <a:xfrm>
            <a:off x="3084431" y="6498069"/>
            <a:ext cx="5590517" cy="377985"/>
          </a:xfrm>
          <a:prstGeom prst="rect">
            <a:avLst/>
          </a:prstGeom>
        </p:spPr>
      </p:pic>
      <p:sp>
        <p:nvSpPr>
          <p:cNvPr id="7" name="Rectangle 6">
            <a:extLst>
              <a:ext uri="{FF2B5EF4-FFF2-40B4-BE49-F238E27FC236}">
                <a16:creationId xmlns:a16="http://schemas.microsoft.com/office/drawing/2014/main" id="{4D883F2B-B3CE-4AB4-AB99-0AA90A5717A9}"/>
              </a:ext>
            </a:extLst>
          </p:cNvPr>
          <p:cNvSpPr/>
          <p:nvPr/>
        </p:nvSpPr>
        <p:spPr>
          <a:xfrm>
            <a:off x="609133" y="1680481"/>
            <a:ext cx="10928195" cy="4231928"/>
          </a:xfrm>
          <a:prstGeom prst="rect">
            <a:avLst/>
          </a:prstGeom>
        </p:spPr>
        <p:txBody>
          <a:bodyPr wrap="square">
            <a:spAutoFit/>
          </a:bodyPr>
          <a:lstStyle/>
          <a:p>
            <a:pPr marL="342900" marR="0" lvl="0" indent="-34290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Tahoma" pitchFamily="34" charset="0"/>
                <a:ea typeface="+mn-ea"/>
                <a:cs typeface="+mn-cs"/>
              </a:rPr>
              <a:t>Confirm the following:</a:t>
            </a:r>
            <a:endParaRPr kumimoji="0" lang="en-US" sz="1800" b="0" i="0" u="none" strike="noStrike" kern="1200" cap="none" spc="0" normalizeH="0" baseline="0" noProof="0" dirty="0">
              <a:ln>
                <a:noFill/>
              </a:ln>
              <a:solidFill>
                <a:prstClr val="black"/>
              </a:solidFill>
              <a:effectLst/>
              <a:uLnTx/>
              <a:uFillTx/>
              <a:latin typeface="Tahoma" pitchFamily="34" charset="0"/>
              <a:ea typeface="+mn-ea"/>
              <a:cs typeface="+mn-cs"/>
            </a:endParaRPr>
          </a:p>
          <a:p>
            <a:pPr marL="342900" marR="0" lvl="0" indent="-342900" algn="l"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dirty="0">
              <a:ln>
                <a:noFill/>
              </a:ln>
              <a:solidFill>
                <a:prstClr val="black"/>
              </a:solidFill>
              <a:effectLst/>
              <a:uLnTx/>
              <a:uFillTx/>
              <a:latin typeface="Calibri" panose="020F0502020204030204" pitchFamily="34" charset="0"/>
              <a:ea typeface="+mn-ea"/>
              <a:cs typeface="+mn-cs"/>
              <a:sym typeface="Wingdings" pitchFamily="2" charset="2"/>
            </a:endParaRPr>
          </a:p>
          <a:p>
            <a:pPr marL="342900" marR="0" lvl="0" indent="-342900" algn="l" defTabSz="914400" rtl="0" eaLnBrk="1" fontAlgn="auto" latinLnBrk="0" hangingPunct="1">
              <a:lnSpc>
                <a:spcPct val="100000"/>
              </a:lnSpc>
              <a:spcBef>
                <a:spcPts val="0"/>
              </a:spcBef>
              <a:spcAft>
                <a:spcPts val="0"/>
              </a:spcAft>
              <a:buClrTx/>
              <a:buSzTx/>
              <a:buFont typeface="+mj-lt"/>
              <a:buAutoNum type="arabicPeriod"/>
              <a:tabLst/>
              <a:defRPr/>
            </a:pPr>
            <a:r>
              <a:rPr kumimoji="0" lang="en-GB" sz="1600" b="0" i="0" u="none" strike="noStrike" kern="1200" cap="none" spc="0" normalizeH="0" baseline="0" noProof="0" dirty="0">
                <a:ln>
                  <a:noFill/>
                </a:ln>
                <a:solidFill>
                  <a:prstClr val="black"/>
                </a:solidFill>
                <a:effectLst/>
                <a:uLnTx/>
                <a:uFillTx/>
                <a:latin typeface="Calibri" panose="020F0502020204030204" pitchFamily="34" charset="0"/>
                <a:ea typeface="+mn-ea"/>
                <a:cs typeface="+mn-cs"/>
                <a:sym typeface="Wingdings" pitchFamily="2" charset="2"/>
              </a:rPr>
              <a:t>Do you ensure that all the hazards and subsequent controls are covered in your HEMP regarding road related risks?</a:t>
            </a:r>
            <a:endParaRPr kumimoji="0" lang="en-US" sz="1600" b="0" i="0" u="none" strike="noStrike" kern="1200" cap="none" spc="0" normalizeH="0" baseline="0" noProof="0" dirty="0">
              <a:ln>
                <a:noFill/>
              </a:ln>
              <a:solidFill>
                <a:prstClr val="black"/>
              </a:solidFill>
              <a:effectLst/>
              <a:uLnTx/>
              <a:uFillTx/>
              <a:latin typeface="Calibri" panose="020F0502020204030204" pitchFamily="34" charset="0"/>
              <a:ea typeface="+mn-ea"/>
              <a:cs typeface="+mn-cs"/>
              <a:sym typeface="Wingdings" pitchFamily="2" charset="2"/>
            </a:endParaRPr>
          </a:p>
          <a:p>
            <a:pPr marL="342900" marR="0" lvl="0" indent="-342900" algn="l" defTabSz="914400" rtl="0" eaLnBrk="1" fontAlgn="auto" latinLnBrk="0" hangingPunct="1">
              <a:lnSpc>
                <a:spcPct val="100000"/>
              </a:lnSpc>
              <a:spcBef>
                <a:spcPts val="0"/>
              </a:spcBef>
              <a:spcAft>
                <a:spcPts val="0"/>
              </a:spcAft>
              <a:buClrTx/>
              <a:buSzTx/>
              <a:buFont typeface="+mj-lt"/>
              <a:buAutoNum type="arabicPeriod"/>
              <a:tabLst/>
              <a:defRPr/>
            </a:pPr>
            <a:r>
              <a:rPr kumimoji="0" lang="en-GB" sz="1600" b="0" i="0" u="none" strike="noStrike" kern="1200" cap="none" spc="0" normalizeH="0" baseline="0" noProof="0" dirty="0">
                <a:ln>
                  <a:noFill/>
                </a:ln>
                <a:solidFill>
                  <a:prstClr val="black"/>
                </a:solidFill>
                <a:effectLst/>
                <a:uLnTx/>
                <a:uFillTx/>
                <a:latin typeface="Calibri" panose="020F0502020204030204" pitchFamily="34" charset="0"/>
                <a:ea typeface="+mn-ea"/>
                <a:cs typeface="+mn-cs"/>
                <a:sym typeface="Wingdings" pitchFamily="2" charset="2"/>
              </a:rPr>
              <a:t>Do you ensure there is communication protocol in place for significant changes to road conditions?</a:t>
            </a:r>
          </a:p>
          <a:p>
            <a:pPr marL="342900" marR="0" lvl="0" indent="-342900" algn="l" defTabSz="914400" rtl="0" eaLnBrk="1" fontAlgn="auto" latinLnBrk="0" hangingPunct="1">
              <a:lnSpc>
                <a:spcPct val="100000"/>
              </a:lnSpc>
              <a:spcBef>
                <a:spcPts val="0"/>
              </a:spcBef>
              <a:spcAft>
                <a:spcPts val="0"/>
              </a:spcAft>
              <a:buClrTx/>
              <a:buSzTx/>
              <a:buFont typeface="+mj-lt"/>
              <a:buAutoNum type="arabicPeriod"/>
              <a:tabLst/>
              <a:defRPr/>
            </a:pPr>
            <a:r>
              <a:rPr kumimoji="0" lang="en-GB" sz="1600" b="0" i="0" u="none" strike="noStrike" kern="1200" cap="none" spc="0" normalizeH="0" baseline="0" noProof="0" dirty="0">
                <a:ln>
                  <a:noFill/>
                </a:ln>
                <a:solidFill>
                  <a:prstClr val="black"/>
                </a:solidFill>
                <a:effectLst/>
                <a:uLnTx/>
                <a:uFillTx/>
                <a:latin typeface="Calibri" panose="020F0502020204030204" pitchFamily="34" charset="0"/>
                <a:ea typeface="+mn-ea"/>
                <a:cs typeface="+mn-cs"/>
                <a:sym typeface="Wingdings" pitchFamily="2" charset="2"/>
              </a:rPr>
              <a:t>Do you ensure that the Journey manager has briefed drivers about the road condition, speed limit and hazards when driving in graded road/new roads in before issuing the journey?</a:t>
            </a:r>
          </a:p>
          <a:p>
            <a:pPr marL="342900" marR="0" lvl="0" indent="-342900" algn="l" defTabSz="914400" rtl="0" eaLnBrk="1" fontAlgn="auto" latinLnBrk="0" hangingPunct="1">
              <a:lnSpc>
                <a:spcPct val="100000"/>
              </a:lnSpc>
              <a:spcBef>
                <a:spcPts val="0"/>
              </a:spcBef>
              <a:spcAft>
                <a:spcPts val="0"/>
              </a:spcAft>
              <a:buClrTx/>
              <a:buSzTx/>
              <a:buFont typeface="+mj-lt"/>
              <a:buAutoNum type="arabicPeriod"/>
              <a:tabLst/>
              <a:defRPr/>
            </a:pPr>
            <a:r>
              <a:rPr kumimoji="0" lang="en-GB" sz="1600" b="0" i="0" u="none" strike="noStrike" kern="1200" cap="none" spc="0" normalizeH="0" baseline="0" noProof="0" dirty="0">
                <a:ln>
                  <a:noFill/>
                </a:ln>
                <a:solidFill>
                  <a:prstClr val="black"/>
                </a:solidFill>
                <a:effectLst/>
                <a:uLnTx/>
                <a:uFillTx/>
                <a:latin typeface="Calibri" panose="020F0502020204030204" pitchFamily="34" charset="0"/>
                <a:ea typeface="+mn-ea"/>
                <a:cs typeface="+mn-cs"/>
                <a:sym typeface="Wingdings" pitchFamily="2" charset="2"/>
              </a:rPr>
              <a:t>Do you ensure the right resources are in place during project demobilisation phase?</a:t>
            </a:r>
          </a:p>
          <a:p>
            <a:pPr marL="342900" marR="0" lvl="0" indent="-342900" algn="l" defTabSz="914400" rtl="0" eaLnBrk="1" fontAlgn="auto" latinLnBrk="0" hangingPunct="1">
              <a:lnSpc>
                <a:spcPct val="100000"/>
              </a:lnSpc>
              <a:spcBef>
                <a:spcPts val="0"/>
              </a:spcBef>
              <a:spcAft>
                <a:spcPts val="0"/>
              </a:spcAft>
              <a:buClrTx/>
              <a:buSzTx/>
              <a:buFont typeface="+mj-lt"/>
              <a:buAutoNum type="arabicPeriod"/>
              <a:tabLst/>
              <a:defRPr/>
            </a:pPr>
            <a:r>
              <a:rPr kumimoji="0" lang="en-GB" sz="1600" b="0" i="0" u="none" strike="noStrike" kern="1200" cap="none" spc="0" normalizeH="0" baseline="0" noProof="0" dirty="0">
                <a:ln>
                  <a:noFill/>
                </a:ln>
                <a:solidFill>
                  <a:prstClr val="black"/>
                </a:solidFill>
                <a:effectLst/>
                <a:uLnTx/>
                <a:uFillTx/>
                <a:latin typeface="Calibri" panose="020F0502020204030204" pitchFamily="34" charset="0"/>
                <a:ea typeface="+mn-ea"/>
                <a:cs typeface="+mn-cs"/>
                <a:sym typeface="Wingdings" pitchFamily="2" charset="2"/>
              </a:rPr>
              <a:t>Do you ensure the drivers are adequately rested and not fatigued prior issuing journey management approval?</a:t>
            </a:r>
          </a:p>
          <a:p>
            <a:pPr marL="342900" marR="0" lvl="0" indent="-342900" algn="l" defTabSz="914400" rtl="0" eaLnBrk="1" fontAlgn="auto" latinLnBrk="0" hangingPunct="1">
              <a:lnSpc>
                <a:spcPct val="100000"/>
              </a:lnSpc>
              <a:spcBef>
                <a:spcPts val="0"/>
              </a:spcBef>
              <a:spcAft>
                <a:spcPts val="0"/>
              </a:spcAft>
              <a:buClrTx/>
              <a:buSzTx/>
              <a:buFont typeface="+mj-lt"/>
              <a:buAutoNum type="arabicPeriod"/>
              <a:tabLst/>
              <a:defRPr/>
            </a:pPr>
            <a:r>
              <a:rPr kumimoji="0" lang="en-GB" sz="1600" b="0" i="0" u="none" strike="noStrike" kern="1200" cap="none" spc="0" normalizeH="0" baseline="0" noProof="0" dirty="0">
                <a:ln>
                  <a:noFill/>
                </a:ln>
                <a:solidFill>
                  <a:prstClr val="black"/>
                </a:solidFill>
                <a:effectLst/>
                <a:uLnTx/>
                <a:uFillTx/>
                <a:latin typeface="Calibri" panose="020F0502020204030204" pitchFamily="34" charset="0"/>
                <a:ea typeface="+mn-ea"/>
                <a:cs typeface="+mn-cs"/>
                <a:sym typeface="Wingdings" pitchFamily="2" charset="2"/>
              </a:rPr>
              <a:t>Do you ensure personnel are trained to intervene on observing any unsafe acts or conditions?</a:t>
            </a:r>
          </a:p>
          <a:p>
            <a:pPr marL="342900" marR="0" lvl="0" indent="-342900" algn="l" defTabSz="914400" rtl="0" eaLnBrk="1" fontAlgn="auto" latinLnBrk="0" hangingPunct="1">
              <a:lnSpc>
                <a:spcPct val="100000"/>
              </a:lnSpc>
              <a:spcBef>
                <a:spcPts val="0"/>
              </a:spcBef>
              <a:spcAft>
                <a:spcPts val="0"/>
              </a:spcAft>
              <a:buClrTx/>
              <a:buSzTx/>
              <a:buFont typeface="+mj-lt"/>
              <a:buAutoNum type="arabicPeriod"/>
              <a:tabLst/>
              <a:defRPr/>
            </a:pPr>
            <a:r>
              <a:rPr kumimoji="0" lang="en-GB" sz="1600" b="0" i="0" u="none" strike="noStrike" kern="1200" cap="none" spc="0" normalizeH="0" baseline="0" noProof="0" dirty="0">
                <a:ln>
                  <a:noFill/>
                </a:ln>
                <a:solidFill>
                  <a:prstClr val="black"/>
                </a:solidFill>
                <a:effectLst/>
                <a:uLnTx/>
                <a:uFillTx/>
                <a:latin typeface="Calibri" panose="020F0502020204030204" pitchFamily="34" charset="0"/>
                <a:ea typeface="+mn-ea"/>
                <a:cs typeface="+mn-cs"/>
                <a:sym typeface="Wingdings" pitchFamily="2" charset="2"/>
              </a:rPr>
              <a:t>Do you have a system in place for the  lateral learnings from similar incidents shared by PDO of other contractors is effectively implemented as a learning on a regular basis?</a:t>
            </a:r>
          </a:p>
          <a:p>
            <a:pPr marL="342900" marR="0" lvl="0" indent="-342900" algn="l" defTabSz="914400" rtl="0" eaLnBrk="1" fontAlgn="auto" latinLnBrk="0" hangingPunct="1">
              <a:lnSpc>
                <a:spcPct val="100000"/>
              </a:lnSpc>
              <a:spcBef>
                <a:spcPts val="0"/>
              </a:spcBef>
              <a:spcAft>
                <a:spcPts val="0"/>
              </a:spcAft>
              <a:buClrTx/>
              <a:buSzTx/>
              <a:buFont typeface="+mj-lt"/>
              <a:buAutoNum type="arabicPeriod"/>
              <a:tabLst/>
              <a:defRPr/>
            </a:pPr>
            <a:r>
              <a:rPr kumimoji="0" lang="en-GB" sz="1600" b="0" i="0" u="none" strike="noStrike" kern="1200" cap="none" spc="0" normalizeH="0" baseline="0" noProof="0" dirty="0">
                <a:ln>
                  <a:noFill/>
                </a:ln>
                <a:solidFill>
                  <a:prstClr val="black"/>
                </a:solidFill>
                <a:effectLst/>
                <a:uLnTx/>
                <a:uFillTx/>
                <a:latin typeface="Calibri" panose="020F0502020204030204" pitchFamily="34" charset="0"/>
                <a:ea typeface="+mn-ea"/>
                <a:cs typeface="+mn-cs"/>
                <a:sym typeface="Wingdings" pitchFamily="2" charset="2"/>
              </a:rPr>
              <a:t>Do you ensure that all the drivers follow speed limits while driving?</a:t>
            </a:r>
          </a:p>
          <a:p>
            <a:pPr marL="342900" marR="0" lvl="0" indent="-342900" algn="l" defTabSz="914400" rtl="0" eaLnBrk="1" fontAlgn="auto" latinLnBrk="0" hangingPunct="1">
              <a:lnSpc>
                <a:spcPct val="100000"/>
              </a:lnSpc>
              <a:spcBef>
                <a:spcPts val="0"/>
              </a:spcBef>
              <a:spcAft>
                <a:spcPts val="0"/>
              </a:spcAft>
              <a:buClrTx/>
              <a:buSzTx/>
              <a:buFont typeface="+mj-lt"/>
              <a:buAutoNum type="arabicPeriod"/>
              <a:tabLst/>
              <a:defRPr/>
            </a:pPr>
            <a:r>
              <a:rPr kumimoji="0" lang="en-GB" sz="1600" b="0" i="0" u="none" strike="noStrike" kern="1200" cap="none" spc="0" normalizeH="0" baseline="0" noProof="0" dirty="0">
                <a:ln>
                  <a:noFill/>
                </a:ln>
                <a:solidFill>
                  <a:prstClr val="black"/>
                </a:solidFill>
                <a:effectLst/>
                <a:uLnTx/>
                <a:uFillTx/>
                <a:latin typeface="Calibri" panose="020F0502020204030204" pitchFamily="34" charset="0"/>
                <a:ea typeface="+mn-ea"/>
                <a:cs typeface="+mn-cs"/>
                <a:sym typeface="Wingdings" pitchFamily="2" charset="2"/>
              </a:rPr>
              <a:t>Do you ensure that all drivers &amp; journeys are tracked?</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dirty="0">
              <a:ln>
                <a:noFill/>
              </a:ln>
              <a:solidFill>
                <a:srgbClr val="0033CC"/>
              </a:solidFill>
              <a:effectLst/>
              <a:uLnTx/>
              <a:uFillTx/>
              <a:latin typeface="Calibri" panose="020F0502020204030204" pitchFamily="34" charset="0"/>
              <a:ea typeface="+mn-ea"/>
              <a:cs typeface="+mn-cs"/>
              <a:sym typeface="Wingdings" pitchFamily="2" charset="2"/>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dirty="0">
              <a:ln>
                <a:noFill/>
              </a:ln>
              <a:solidFill>
                <a:srgbClr val="0033CC"/>
              </a:solidFill>
              <a:effectLst/>
              <a:uLnTx/>
              <a:uFillTx/>
              <a:latin typeface="Calibri" panose="020F0502020204030204" pitchFamily="34" charset="0"/>
              <a:ea typeface="+mn-ea"/>
              <a:cs typeface="+mn-cs"/>
              <a:sym typeface="Wingdings" pitchFamily="2" charset="2"/>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0" i="1" u="none" strike="noStrike" kern="1200" cap="none" spc="0" normalizeH="0" baseline="0" noProof="0" dirty="0">
                <a:ln>
                  <a:noFill/>
                </a:ln>
                <a:solidFill>
                  <a:srgbClr val="4472C4"/>
                </a:solidFill>
                <a:effectLst/>
                <a:uLnTx/>
                <a:uFillTx/>
                <a:latin typeface="Calibri" panose="020F0502020204030204" pitchFamily="34" charset="0"/>
                <a:ea typeface="+mn-ea"/>
                <a:cs typeface="+mn-cs"/>
                <a:sym typeface="Wingdings" pitchFamily="2" charset="2"/>
              </a:rPr>
              <a:t>* If the answer is NO to any of the above questions please ensure you take action to correct this finding</a:t>
            </a:r>
            <a:endParaRPr kumimoji="0" lang="en-US" sz="1100" b="0" i="0" u="none" strike="noStrike" kern="1200" cap="none" spc="0" normalizeH="0" baseline="0" noProof="0" dirty="0">
              <a:ln>
                <a:noFill/>
              </a:ln>
              <a:solidFill>
                <a:srgbClr val="4472C4"/>
              </a:solidFill>
              <a:effectLst/>
              <a:uLnTx/>
              <a:uFillTx/>
              <a:latin typeface="Calibri" panose="020F0502020204030204" pitchFamily="34" charset="0"/>
              <a:ea typeface="+mn-ea"/>
              <a:cs typeface="+mn-cs"/>
              <a:sym typeface="Wingdings" pitchFamily="2" charset="2"/>
            </a:endParaRPr>
          </a:p>
        </p:txBody>
      </p:sp>
      <p:sp>
        <p:nvSpPr>
          <p:cNvPr id="3" name="Rectangle 8">
            <a:extLst>
              <a:ext uri="{FF2B5EF4-FFF2-40B4-BE49-F238E27FC236}">
                <a16:creationId xmlns:a16="http://schemas.microsoft.com/office/drawing/2014/main" id="{2E9BB472-1F50-2E2C-0869-5F31F47BD6E2}"/>
              </a:ext>
            </a:extLst>
          </p:cNvPr>
          <p:cNvSpPr>
            <a:spLocks noChangeArrowheads="1"/>
          </p:cNvSpPr>
          <p:nvPr/>
        </p:nvSpPr>
        <p:spPr bwMode="auto">
          <a:xfrm>
            <a:off x="416361" y="630421"/>
            <a:ext cx="11626955" cy="276999"/>
          </a:xfrm>
          <a:prstGeom prst="rect">
            <a:avLst/>
          </a:prstGeom>
          <a:noFill/>
          <a:ln w="9525">
            <a:noFill/>
            <a:miter lim="800000"/>
            <a:headEnd/>
            <a:tailEnd/>
          </a:ln>
        </p:spPr>
        <p:txBody>
          <a:bodyPr wrap="square">
            <a:spAutoFit/>
          </a:bodyPr>
          <a:lstStyle/>
          <a:p>
            <a:pPr marL="114300" marR="0" lvl="0" indent="-114300" algn="just" defTabSz="9144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dirty="0">
                <a:ln>
                  <a:noFill/>
                </a:ln>
                <a:solidFill>
                  <a:prstClr val="black"/>
                </a:solidFill>
                <a:effectLst/>
                <a:uLnTx/>
                <a:uFillTx/>
                <a:latin typeface="Tahoma" pitchFamily="34" charset="0"/>
                <a:ea typeface="+mn-ea"/>
                <a:cs typeface="+mn-cs"/>
              </a:rPr>
              <a:t>Date:</a:t>
            </a:r>
            <a:r>
              <a:rPr kumimoji="0" lang="en-GB" sz="1200" b="1" i="0" u="none" strike="noStrike" kern="1200" cap="none" spc="0" normalizeH="0" baseline="0" noProof="0" dirty="0">
                <a:ln>
                  <a:noFill/>
                </a:ln>
                <a:solidFill>
                  <a:srgbClr val="4472C4"/>
                </a:solidFill>
                <a:effectLst/>
                <a:uLnTx/>
                <a:uFillTx/>
                <a:latin typeface="Tahoma" pitchFamily="34" charset="0"/>
                <a:ea typeface="+mn-ea"/>
                <a:cs typeface="+mn-cs"/>
              </a:rPr>
              <a:t>14/01/2024</a:t>
            </a:r>
            <a:r>
              <a:rPr kumimoji="0" lang="en-US" sz="1200" b="1" i="0" u="none" strike="noStrike" kern="1200" cap="none" spc="0" normalizeH="0" baseline="0" noProof="0" dirty="0">
                <a:ln>
                  <a:noFill/>
                </a:ln>
                <a:solidFill>
                  <a:srgbClr val="4472C4"/>
                </a:solidFill>
                <a:effectLst/>
                <a:uLnTx/>
                <a:uFillTx/>
                <a:latin typeface="Tahoma" pitchFamily="34" charset="0"/>
                <a:ea typeface="+mn-ea"/>
                <a:cs typeface="+mn-cs"/>
              </a:rPr>
              <a:t>     </a:t>
            </a:r>
            <a:r>
              <a:rPr kumimoji="0" lang="en-US" sz="1200" b="1" i="0" u="none" strike="noStrike" kern="1200" cap="none" spc="0" normalizeH="0" baseline="0" noProof="0" dirty="0">
                <a:ln>
                  <a:noFill/>
                </a:ln>
                <a:solidFill>
                  <a:prstClr val="black"/>
                </a:solidFill>
                <a:effectLst/>
                <a:uLnTx/>
                <a:uFillTx/>
                <a:latin typeface="Tahoma" pitchFamily="34" charset="0"/>
                <a:ea typeface="+mn-ea"/>
                <a:cs typeface="+mn-cs"/>
              </a:rPr>
              <a:t>Incident title: </a:t>
            </a:r>
            <a:r>
              <a:rPr kumimoji="0" lang="en-US" sz="1200" b="1" i="0" u="none" strike="noStrike" kern="1200" cap="none" spc="0" normalizeH="0" baseline="0" noProof="0" dirty="0">
                <a:ln>
                  <a:noFill/>
                </a:ln>
                <a:solidFill>
                  <a:srgbClr val="4472C4"/>
                </a:solidFill>
                <a:effectLst/>
                <a:uLnTx/>
                <a:uFillTx/>
                <a:latin typeface="Tahoma" pitchFamily="34" charset="0"/>
                <a:ea typeface="+mn-ea"/>
                <a:cs typeface="+mn-cs"/>
              </a:rPr>
              <a:t>LTI#02 &amp; LTI#03       </a:t>
            </a:r>
            <a:r>
              <a:rPr kumimoji="0" lang="en-US" sz="1200" b="1" i="0" u="none" strike="noStrike" kern="1200" cap="none" spc="0" normalizeH="0" baseline="0" noProof="0" dirty="0">
                <a:ln>
                  <a:noFill/>
                </a:ln>
                <a:solidFill>
                  <a:prstClr val="black"/>
                </a:solidFill>
                <a:effectLst/>
                <a:uLnTx/>
                <a:uFillTx/>
                <a:latin typeface="Tahoma" pitchFamily="34" charset="0"/>
                <a:ea typeface="+mn-ea"/>
                <a:cs typeface="+mn-cs"/>
              </a:rPr>
              <a:t>Pattern: </a:t>
            </a:r>
            <a:r>
              <a:rPr kumimoji="0" lang="en-US" sz="1200" b="1" i="0" u="none" strike="noStrike" kern="1200" cap="none" spc="0" normalizeH="0" baseline="0" noProof="0" dirty="0">
                <a:ln>
                  <a:noFill/>
                </a:ln>
                <a:solidFill>
                  <a:srgbClr val="4472C4"/>
                </a:solidFill>
                <a:effectLst/>
                <a:uLnTx/>
                <a:uFillTx/>
                <a:latin typeface="Tahoma" pitchFamily="34" charset="0"/>
                <a:ea typeface="+mn-ea"/>
                <a:cs typeface="+mn-cs"/>
              </a:rPr>
              <a:t>MVI                                 </a:t>
            </a:r>
            <a:r>
              <a:rPr kumimoji="0" lang="en-US" sz="1200" b="1" i="0" u="none" strike="noStrike" kern="1200" cap="none" spc="0" normalizeH="0" baseline="0" noProof="0" dirty="0">
                <a:ln>
                  <a:noFill/>
                </a:ln>
                <a:solidFill>
                  <a:prstClr val="black"/>
                </a:solidFill>
                <a:effectLst/>
                <a:uLnTx/>
                <a:uFillTx/>
                <a:latin typeface="Tahoma" pitchFamily="34" charset="0"/>
                <a:ea typeface="+mn-ea"/>
                <a:cs typeface="+mn-cs"/>
              </a:rPr>
              <a:t>Potential severity:</a:t>
            </a:r>
            <a:r>
              <a:rPr kumimoji="0" lang="en-US" sz="1200" b="1" i="0" u="none" strike="noStrike" kern="1200" cap="none" spc="0" normalizeH="0" baseline="0" noProof="0" dirty="0">
                <a:ln>
                  <a:noFill/>
                </a:ln>
                <a:solidFill>
                  <a:srgbClr val="4472C4"/>
                </a:solidFill>
                <a:effectLst/>
                <a:uLnTx/>
                <a:uFillTx/>
                <a:latin typeface="Tahoma" pitchFamily="34" charset="0"/>
                <a:ea typeface="+mn-ea"/>
                <a:cs typeface="+mn-cs"/>
              </a:rPr>
              <a:t> C4P             </a:t>
            </a:r>
            <a:r>
              <a:rPr kumimoji="0" lang="en-US" sz="1200" b="1" i="0" u="none" strike="noStrike" kern="1200" cap="none" spc="0" normalizeH="0" baseline="0" noProof="0" dirty="0">
                <a:ln>
                  <a:noFill/>
                </a:ln>
                <a:solidFill>
                  <a:prstClr val="black"/>
                </a:solidFill>
                <a:effectLst/>
                <a:uLnTx/>
                <a:uFillTx/>
                <a:latin typeface="Tahoma" pitchFamily="34" charset="0"/>
                <a:ea typeface="+mn-ea"/>
                <a:cs typeface="+mn-cs"/>
              </a:rPr>
              <a:t>Activity:</a:t>
            </a:r>
            <a:r>
              <a:rPr kumimoji="0" lang="en-US" sz="1200" b="1" i="0" u="none" strike="noStrike" kern="1200" cap="none" spc="0" normalizeH="0" baseline="0" noProof="0" dirty="0">
                <a:ln>
                  <a:noFill/>
                </a:ln>
                <a:solidFill>
                  <a:srgbClr val="4472C4"/>
                </a:solidFill>
                <a:effectLst/>
                <a:uLnTx/>
                <a:uFillTx/>
                <a:latin typeface="Tahoma" pitchFamily="34" charset="0"/>
                <a:ea typeface="+mn-ea"/>
                <a:cs typeface="+mn-cs"/>
              </a:rPr>
              <a:t> Driving  </a:t>
            </a:r>
          </a:p>
        </p:txBody>
      </p:sp>
    </p:spTree>
    <p:extLst>
      <p:ext uri="{BB962C8B-B14F-4D97-AF65-F5344CB8AC3E}">
        <p14:creationId xmlns:p14="http://schemas.microsoft.com/office/powerpoint/2010/main" val="1258405049"/>
      </p:ext>
    </p:extLst>
  </p:cSld>
  <p:clrMapOvr>
    <a:masterClrMapping/>
  </p:clrMapOvr>
</p:sld>
</file>

<file path=ppt/theme/theme1.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Image" ma:contentTypeID="0x0101009148F5A04DDD49CBA7127AADA5FB792B00AADE34325A8B49CDA8BB4DB53328F214009C4067D375EDA046866D1CFD34BA6725" ma:contentTypeVersion="4" ma:contentTypeDescription="Upload an image." ma:contentTypeScope="" ma:versionID="5568808217e8896a20d35b78a187a54b">
  <xsd:schema xmlns:xsd="http://www.w3.org/2001/XMLSchema" xmlns:xs="http://www.w3.org/2001/XMLSchema" xmlns:p="http://schemas.microsoft.com/office/2006/metadata/properties" xmlns:ns1="http://schemas.microsoft.com/sharepoint/v3" xmlns:ns2="4880E4F8-4B7D-4BDD-91E3-E10D47036ECA" xmlns:ns3="http://schemas.microsoft.com/sharepoint/v3/fields" xmlns:ns4="4880e4f8-4b7d-4bdd-91e3-e10d47036eca" xmlns:ns5="9d51eac6-a7d5-47f5-a119-63d146adb134" targetNamespace="http://schemas.microsoft.com/office/2006/metadata/properties" ma:root="true" ma:fieldsID="95b9b289a8e8f4d106e4c69b136198e4" ns1:_="" ns2:_="" ns3:_="" ns4:_="" ns5:_="">
    <xsd:import namespace="http://schemas.microsoft.com/sharepoint/v3"/>
    <xsd:import namespace="4880E4F8-4B7D-4BDD-91E3-E10D47036ECA"/>
    <xsd:import namespace="http://schemas.microsoft.com/sharepoint/v3/fields"/>
    <xsd:import namespace="4880e4f8-4b7d-4bdd-91e3-e10d47036eca"/>
    <xsd:import namespace="9d51eac6-a7d5-47f5-a119-63d146adb134"/>
    <xsd:element name="properties">
      <xsd:complexType>
        <xsd:sequence>
          <xsd:element name="documentManagement">
            <xsd:complexType>
              <xsd:all>
                <xsd:element ref="ns1:FileRef" minOccurs="0"/>
                <xsd:element ref="ns1:File_x0020_Type" minOccurs="0"/>
                <xsd:element ref="ns1:HTML_x0020_File_x0020_Type" minOccurs="0"/>
                <xsd:element ref="ns1:FSObjType" minOccurs="0"/>
                <xsd:element ref="ns2:ThumbnailExists" minOccurs="0"/>
                <xsd:element ref="ns2:PreviewExists" minOccurs="0"/>
                <xsd:element ref="ns2:ImageWidth" minOccurs="0"/>
                <xsd:element ref="ns2:ImageHeight" minOccurs="0"/>
                <xsd:element ref="ns2:ImageCreateDate" minOccurs="0"/>
                <xsd:element ref="ns3:wic_System_Copyright" minOccurs="0"/>
                <xsd:element ref="ns4:Language" minOccurs="0"/>
                <xsd:element ref="ns4:DocId" minOccurs="0"/>
                <xsd:element ref="ns5:SharedWithUser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FileRef" ma:index="8" nillable="true" ma:displayName="URL Path" ma:hidden="true" ma:list="Docs" ma:internalName="FileRef" ma:readOnly="true" ma:showField="FullUrl">
      <xsd:simpleType>
        <xsd:restriction base="dms:Lookup"/>
      </xsd:simpleType>
    </xsd:element>
    <xsd:element name="File_x0020_Type" ma:index="9" nillable="true" ma:displayName="File Type" ma:hidden="true" ma:internalName="File_x0020_Type" ma:readOnly="true">
      <xsd:simpleType>
        <xsd:restriction base="dms:Text"/>
      </xsd:simpleType>
    </xsd:element>
    <xsd:element name="HTML_x0020_File_x0020_Type" ma:index="10" nillable="true" ma:displayName="HTML File Type" ma:hidden="true" ma:internalName="HTML_x0020_File_x0020_Type" ma:readOnly="true">
      <xsd:simpleType>
        <xsd:restriction base="dms:Text"/>
      </xsd:simpleType>
    </xsd:element>
    <xsd:element name="FSObjType" ma:index="11" nillable="true" ma:displayName="Item Type" ma:hidden="true" ma:list="Docs" ma:internalName="FSObjType" ma:readOnly="true" ma:showField="FSType">
      <xsd:simpleType>
        <xsd:restriction base="dms:Lookup"/>
      </xsd:simpleType>
    </xsd:element>
  </xsd:schema>
  <xsd:schema xmlns:xsd="http://www.w3.org/2001/XMLSchema" xmlns:xs="http://www.w3.org/2001/XMLSchema" xmlns:dms="http://schemas.microsoft.com/office/2006/documentManagement/types" xmlns:pc="http://schemas.microsoft.com/office/infopath/2007/PartnerControls" targetNamespace="4880E4F8-4B7D-4BDD-91E3-E10D47036ECA" elementFormDefault="qualified">
    <xsd:import namespace="http://schemas.microsoft.com/office/2006/documentManagement/types"/>
    <xsd:import namespace="http://schemas.microsoft.com/office/infopath/2007/PartnerControls"/>
    <xsd:element name="ThumbnailExists" ma:index="18" nillable="true" ma:displayName="Thumbnail Exists" ma:default="FALSE" ma:hidden="true" ma:internalName="ThumbnailExists" ma:readOnly="true">
      <xsd:simpleType>
        <xsd:restriction base="dms:Boolean"/>
      </xsd:simpleType>
    </xsd:element>
    <xsd:element name="PreviewExists" ma:index="19" nillable="true" ma:displayName="Preview Exists" ma:default="FALSE" ma:hidden="true" ma:internalName="PreviewExists" ma:readOnly="true">
      <xsd:simpleType>
        <xsd:restriction base="dms:Boolean"/>
      </xsd:simpleType>
    </xsd:element>
    <xsd:element name="ImageWidth" ma:index="20" nillable="true" ma:displayName="Width" ma:internalName="ImageWidth" ma:readOnly="true">
      <xsd:simpleType>
        <xsd:restriction base="dms:Unknown"/>
      </xsd:simpleType>
    </xsd:element>
    <xsd:element name="ImageHeight" ma:index="22" nillable="true" ma:displayName="Height" ma:internalName="ImageHeight" ma:readOnly="true">
      <xsd:simpleType>
        <xsd:restriction base="dms:Unknown"/>
      </xsd:simpleType>
    </xsd:element>
    <xsd:element name="ImageCreateDate" ma:index="25" nillable="true" ma:displayName="Date Picture Taken" ma:format="DateTime" ma:hidden="true" ma:internalName="ImageCreateDate">
      <xsd:simpleType>
        <xsd:restriction base="dms:DateTime"/>
      </xsd:simple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fields" elementFormDefault="qualified">
    <xsd:import namespace="http://schemas.microsoft.com/office/2006/documentManagement/types"/>
    <xsd:import namespace="http://schemas.microsoft.com/office/infopath/2007/PartnerControls"/>
    <xsd:element name="wic_System_Copyright" ma:index="26" nillable="true" ma:displayName="Copyright" ma:internalName="wic_System_Copyright">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4880e4f8-4b7d-4bdd-91e3-e10d47036eca" elementFormDefault="qualified">
    <xsd:import namespace="http://schemas.microsoft.com/office/2006/documentManagement/types"/>
    <xsd:import namespace="http://schemas.microsoft.com/office/infopath/2007/PartnerControls"/>
    <xsd:element name="Language" ma:index="27" nillable="true" ma:displayName="Language" ma:default="English 1" ma:format="Dropdown" ma:internalName="Language">
      <xsd:simpleType>
        <xsd:restriction base="dms:Choice">
          <xsd:enumeration value="English"/>
          <xsd:enumeration value="Arabic"/>
          <xsd:enumeration value="Hindi"/>
          <xsd:enumeration value="English 1"/>
          <xsd:enumeration value="English 2"/>
          <xsd:enumeration value="Arabic 1"/>
          <xsd:enumeration value="Arabic 2"/>
          <xsd:enumeration value="Hindi 1"/>
          <xsd:enumeration value="Hindi 2"/>
          <xsd:enumeration value="Malayalam 1"/>
          <xsd:enumeration value="Malayalam 2"/>
        </xsd:restriction>
      </xsd:simpleType>
    </xsd:element>
    <xsd:element name="DocId" ma:index="28" nillable="true" ma:displayName="DocId" ma:list="{9de017a3-70b4-41a0-b3a1-4f7a098545da}" ma:internalName="DocId" ma:showField="ID" ma:web="9d51eac6-a7d5-47f5-a119-63d146adb134">
      <xsd:simpleType>
        <xsd:restriction base="dms:Lookup"/>
      </xsd:simpleType>
    </xsd:element>
  </xsd:schema>
  <xsd:schema xmlns:xsd="http://www.w3.org/2001/XMLSchema" xmlns:xs="http://www.w3.org/2001/XMLSchema" xmlns:dms="http://schemas.microsoft.com/office/2006/documentManagement/types" xmlns:pc="http://schemas.microsoft.com/office/infopath/2007/PartnerControls" targetNamespace="9d51eac6-a7d5-47f5-a119-63d146adb134" elementFormDefault="qualified">
    <xsd:import namespace="http://schemas.microsoft.com/office/2006/documentManagement/types"/>
    <xsd:import namespace="http://schemas.microsoft.com/office/infopath/2007/PartnerControls"/>
    <xsd:element name="SharedWithUsers" ma:index="29"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ma:index="24" ma:displayName="Author"/>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ma:index="23" ma:displayName="Comments"/>
        <xsd:element name="keywords" minOccurs="0" maxOccurs="1" type="xsd:string" ma:index="14" ma:displayName="Keywords"/>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DocId xmlns="4880e4f8-4b7d-4bdd-91e3-e10d47036eca">92865</DocId>
    <Language xmlns="4880e4f8-4b7d-4bdd-91e3-e10d47036eca">English</Language>
    <wic_System_Copyright xmlns="http://schemas.microsoft.com/sharepoint/v3/fields" xsi:nil="true"/>
    <ImageCreateDate xmlns="4880E4F8-4B7D-4BDD-91E3-E10D47036ECA" xsi:nil="true"/>
  </documentManagement>
</p:properties>
</file>

<file path=customXml/itemProps1.xml><?xml version="1.0" encoding="utf-8"?>
<ds:datastoreItem xmlns:ds="http://schemas.openxmlformats.org/officeDocument/2006/customXml" ds:itemID="{0E19A2C5-298F-4EB4-98C9-A65E5B4F2D1A}"/>
</file>

<file path=customXml/itemProps2.xml><?xml version="1.0" encoding="utf-8"?>
<ds:datastoreItem xmlns:ds="http://schemas.openxmlformats.org/officeDocument/2006/customXml" ds:itemID="{71D7C7A3-30A3-4592-B996-4C383AA36008}"/>
</file>

<file path=customXml/itemProps3.xml><?xml version="1.0" encoding="utf-8"?>
<ds:datastoreItem xmlns:ds="http://schemas.openxmlformats.org/officeDocument/2006/customXml" ds:itemID="{A2470C36-FE29-4429-81C9-288B38E2BADC}"/>
</file>

<file path=docProps/app.xml><?xml version="1.0" encoding="utf-8"?>
<Properties xmlns="http://schemas.openxmlformats.org/officeDocument/2006/extended-properties" xmlns:vt="http://schemas.openxmlformats.org/officeDocument/2006/docPropsVTypes">
  <TotalTime>11</TotalTime>
  <Words>746</Words>
  <Application>Microsoft Office PowerPoint</Application>
  <PresentationFormat>Widescreen</PresentationFormat>
  <Paragraphs>56</Paragraphs>
  <Slides>2</Slides>
  <Notes>2</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vt:i4>
      </vt:variant>
    </vt:vector>
  </HeadingPairs>
  <TitlesOfParts>
    <vt:vector size="8" baseType="lpstr">
      <vt:lpstr>Arial</vt:lpstr>
      <vt:lpstr>Calibri</vt:lpstr>
      <vt:lpstr>Calibri Light</vt:lpstr>
      <vt:lpstr>Tahoma</vt:lpstr>
      <vt:lpstr>Times New Roman</vt:lpstr>
      <vt:lpstr>1_Office Theme</vt:lpstr>
      <vt:lpstr>PowerPoint Presentation</vt:lpstr>
      <vt:lpstr>   Management self audit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LTI#0203 _MVI _Collision</dc:title>
  <dc:creator>Rawahi, Ahmed MSE34</dc:creator>
  <cp:lastModifiedBy>Rawahi, Ahmed MSE34</cp:lastModifiedBy>
  <cp:revision>3</cp:revision>
  <dcterms:created xsi:type="dcterms:W3CDTF">2024-03-07T18:39:18Z</dcterms:created>
  <dcterms:modified xsi:type="dcterms:W3CDTF">2024-04-29T07:12:32Z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0x0101009148F5A04DDD49CBA7127AADA5FB792B00AADE34325A8B49CDA8BB4DB53328F214009C4067D375EDA046866D1CFD34BA6725</vt:lpwstr>
  </property>
</Properties>
</file>