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5730" autoAdjust="0"/>
  </p:normalViewPr>
  <p:slideViewPr>
    <p:cSldViewPr snapToGrid="0">
      <p:cViewPr varScale="1">
        <p:scale>
          <a:sx n="105" d="100"/>
          <a:sy n="105" d="100"/>
        </p:scale>
        <p:origin x="6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280D40AE-8E6F-4D38-A9B9-F360A0671A1B}"/>
    <pc:docChg chg="modSld">
      <pc:chgData name="Konduru, Raju IDI63X" userId="d8c4c54e-792b-4728-ba18-36787d9218e6" providerId="ADAL" clId="{280D40AE-8E6F-4D38-A9B9-F360A0671A1B}" dt="2024-03-27T05:09:30.163" v="1" actId="6549"/>
      <pc:docMkLst>
        <pc:docMk/>
      </pc:docMkLst>
      <pc:sldChg chg="modSp mod">
        <pc:chgData name="Konduru, Raju IDI63X" userId="d8c4c54e-792b-4728-ba18-36787d9218e6" providerId="ADAL" clId="{280D40AE-8E6F-4D38-A9B9-F360A0671A1B}" dt="2024-03-27T05:09:30.163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280D40AE-8E6F-4D38-A9B9-F360A0671A1B}" dt="2024-03-27T05:09:30.163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9591" y="2708945"/>
            <a:ext cx="7948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Derrickman was descending from the hoist carrier staircase in a hurried manner, he twisted his foot and landed heavily on the ground resulting in a fractured at his right foot.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49769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1153895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09.05.2023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01:30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WPH-40, Amal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Descending from Hoist carrier stairs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47" y="4770880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335280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7" y="3886750"/>
            <a:ext cx="83165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Derrickman descending the stairs in a hurried manner.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Derrickman missed the last steps while descending.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Derrickman descended the stairs without paying attention to where he was stepping. 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7" y="5151363"/>
            <a:ext cx="6766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identify Slip, Trips and  fall hazards around your working location?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is it important to pay attention where you are stepping?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safe descending/ascending while using the stairs?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2386576" y="6046644"/>
            <a:ext cx="499553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Avoid rushing while using stairs</a:t>
            </a:r>
            <a:endParaRPr lang="en-US" sz="18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6" name="Picture 5" descr="A cartoon character running up stairs&#10;&#10;Description automatically generated with low confidence">
            <a:extLst>
              <a:ext uri="{FF2B5EF4-FFF2-40B4-BE49-F238E27FC236}">
                <a16:creationId xmlns:a16="http://schemas.microsoft.com/office/drawing/2014/main" id="{DE39C395-71AB-E628-2CF5-FFE500555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9213" r="45238" b="14345"/>
          <a:stretch/>
        </p:blipFill>
        <p:spPr>
          <a:xfrm>
            <a:off x="10793013" y="-71022"/>
            <a:ext cx="1324384" cy="205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211096-AF62-889A-5482-B3DAF0C78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929" y="2281712"/>
            <a:ext cx="3137011" cy="176395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DAFECA-9D8B-6F1D-3E03-F5D4549CAF4F}"/>
              </a:ext>
            </a:extLst>
          </p:cNvPr>
          <p:cNvSpPr/>
          <p:nvPr/>
        </p:nvSpPr>
        <p:spPr>
          <a:xfrm>
            <a:off x="10497505" y="2956148"/>
            <a:ext cx="591015" cy="9871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BCF91E-8377-CA55-2B3F-880062512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29" y="4256082"/>
            <a:ext cx="3137011" cy="1740840"/>
          </a:xfrm>
          <a:prstGeom prst="rect">
            <a:avLst/>
          </a:prstGeom>
        </p:spPr>
      </p:pic>
      <p:grpSp>
        <p:nvGrpSpPr>
          <p:cNvPr id="14" name="Group 131">
            <a:extLst>
              <a:ext uri="{FF2B5EF4-FFF2-40B4-BE49-F238E27FC236}">
                <a16:creationId xmlns:a16="http://schemas.microsoft.com/office/drawing/2014/main" id="{E4A004DF-0116-048C-700B-AF31829EEA18}"/>
              </a:ext>
            </a:extLst>
          </p:cNvPr>
          <p:cNvGrpSpPr>
            <a:grpSpLocks/>
          </p:cNvGrpSpPr>
          <p:nvPr/>
        </p:nvGrpSpPr>
        <p:grpSpPr bwMode="auto">
          <a:xfrm>
            <a:off x="11720126" y="3606363"/>
            <a:ext cx="336550" cy="544513"/>
            <a:chOff x="3504" y="544"/>
            <a:chExt cx="2287" cy="1855"/>
          </a:xfrm>
        </p:grpSpPr>
        <p:sp>
          <p:nvSpPr>
            <p:cNvPr id="15" name="Line 129">
              <a:extLst>
                <a:ext uri="{FF2B5EF4-FFF2-40B4-BE49-F238E27FC236}">
                  <a16:creationId xmlns:a16="http://schemas.microsoft.com/office/drawing/2014/main" id="{629FE4FE-2304-AAFC-C414-AC0F864D5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Line 130">
              <a:extLst>
                <a:ext uri="{FF2B5EF4-FFF2-40B4-BE49-F238E27FC236}">
                  <a16:creationId xmlns:a16="http://schemas.microsoft.com/office/drawing/2014/main" id="{BF5E1A21-4689-F121-7C87-D78C037AC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Freeform 132">
            <a:extLst>
              <a:ext uri="{FF2B5EF4-FFF2-40B4-BE49-F238E27FC236}">
                <a16:creationId xmlns:a16="http://schemas.microsoft.com/office/drawing/2014/main" id="{1916B5A5-9E1C-6DAD-AAE3-BE6378BDB91C}"/>
              </a:ext>
            </a:extLst>
          </p:cNvPr>
          <p:cNvSpPr>
            <a:spLocks/>
          </p:cNvSpPr>
          <p:nvPr/>
        </p:nvSpPr>
        <p:spPr bwMode="auto">
          <a:xfrm>
            <a:off x="11652811" y="552069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4880e4f8-4b7d-4bdd-91e3-e10d47036eca">92761</DocId>
    <Language xmlns="4880e4f8-4b7d-4bdd-91e3-e10d47036eca">English</Language>
    <wic_System_Copyright xmlns="http://schemas.microsoft.com/sharepoint/v3/fields" xsi:nil="true"/>
    <ImageCreateDate xmlns="4880E4F8-4B7D-4BDD-91E3-E10D47036ECA" xsi:nil="true"/>
    <SharedWithUsers xmlns="9d51eac6-a7d5-47f5-a119-63d146adb134">
      <UserInfo>
        <DisplayName>Abri, Bader DSC</DisplayName>
        <AccountId>2218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00A6A-F91D-4791-9DAA-FB0CEFC872E7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</ds:schemaRefs>
</ds:datastoreItem>
</file>

<file path=customXml/itemProps2.xml><?xml version="1.0" encoding="utf-8"?>
<ds:datastoreItem xmlns:ds="http://schemas.openxmlformats.org/officeDocument/2006/customXml" ds:itemID="{3EDD4BD1-B1E6-4001-A2DE-5998798A89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FA8DB-932B-478F-A1FA-8CA280D06F35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343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LTI#03-Weatherford-fractured foot</dc:title>
  <dc:creator>Balushi, Sumaiya MSE36</dc:creator>
  <cp:lastModifiedBy>Konduru, Raju IDI63X</cp:lastModifiedBy>
  <cp:revision>18</cp:revision>
  <dcterms:created xsi:type="dcterms:W3CDTF">2023-01-18T05:52:34Z</dcterms:created>
  <dcterms:modified xsi:type="dcterms:W3CDTF">2024-03-27T05:09:31Z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