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321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CC"/>
    <a:srgbClr val="008000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291" autoAdjust="0"/>
  </p:normalViewPr>
  <p:slideViewPr>
    <p:cSldViewPr>
      <p:cViewPr varScale="1">
        <p:scale>
          <a:sx n="101" d="100"/>
          <a:sy n="101" d="100"/>
        </p:scale>
        <p:origin x="3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15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26" y="4715193"/>
            <a:ext cx="4985824" cy="446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6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399" y="838200"/>
            <a:ext cx="6007309" cy="381642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 19.01. 2021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     Incident title: LTI#04 ( Slip &amp; fall)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An employee was exiting one of the offices when he </a:t>
            </a:r>
          </a:p>
          <a:p>
            <a:pPr marL="342900" indent="-342900"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slipped, fell down and had a fractured left wrist. 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eaLnBrk="1" hangingPunct="1">
              <a:defRPr/>
            </a:pPr>
            <a:endParaRPr lang="en-US" sz="1600" strike="sngStrike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Tahoma" pitchFamily="34" charset="0"/>
              </a:rPr>
              <a:t> Always be careful and watch your steps while walking 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Tahoma" pitchFamily="34" charset="0"/>
              </a:rPr>
              <a:t> Always conduct Hazards hunts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Tahoma" pitchFamily="34" charset="0"/>
              </a:rPr>
              <a:t> Always ensure good house keeping in your working areas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Tahoma" pitchFamily="34" charset="0"/>
              </a:rPr>
              <a:t> Always reports unsafe condition immediately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Tahoma" pitchFamily="34" charset="0"/>
              </a:rPr>
              <a:t>Always ensure the floor is dry before removing the sign board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4943683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Always watch your step and pay attention.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00922" y="172120"/>
            <a:ext cx="70564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PDO Medical, LTI#4 MAF Medical Centre 19</a:t>
            </a:r>
            <a:r>
              <a:rPr lang="en-US" sz="2000" baseline="30000" dirty="0"/>
              <a:t>th</a:t>
            </a:r>
            <a:r>
              <a:rPr lang="en-US" sz="2000" dirty="0"/>
              <a:t> January 2021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A2E0D3-A720-435A-BEEE-D44640F62C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101" y="1176536"/>
            <a:ext cx="2271384" cy="20536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DA449AB-6301-4789-9217-DEAE99050C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208" y="3535325"/>
            <a:ext cx="1741170" cy="2438400"/>
          </a:xfrm>
          <a:prstGeom prst="rect">
            <a:avLst/>
          </a:prstGeom>
        </p:spPr>
      </p:pic>
      <p:grpSp>
        <p:nvGrpSpPr>
          <p:cNvPr id="9" name="Group 131">
            <a:extLst>
              <a:ext uri="{FF2B5EF4-FFF2-40B4-BE49-F238E27FC236}">
                <a16:creationId xmlns:a16="http://schemas.microsoft.com/office/drawing/2014/main" id="{B4990335-9D15-4B0B-A98B-31F7B02DE117}"/>
              </a:ext>
            </a:extLst>
          </p:cNvPr>
          <p:cNvGrpSpPr>
            <a:grpSpLocks/>
          </p:cNvGrpSpPr>
          <p:nvPr/>
        </p:nvGrpSpPr>
        <p:grpSpPr bwMode="auto">
          <a:xfrm>
            <a:off x="8582345" y="2699773"/>
            <a:ext cx="336550" cy="544513"/>
            <a:chOff x="3504" y="544"/>
            <a:chExt cx="2287" cy="1855"/>
          </a:xfrm>
        </p:grpSpPr>
        <p:sp>
          <p:nvSpPr>
            <p:cNvPr id="10" name="Line 129">
              <a:extLst>
                <a:ext uri="{FF2B5EF4-FFF2-40B4-BE49-F238E27FC236}">
                  <a16:creationId xmlns:a16="http://schemas.microsoft.com/office/drawing/2014/main" id="{0FC4CA1E-A9AF-47F9-BDA9-F73057502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30">
              <a:extLst>
                <a:ext uri="{FF2B5EF4-FFF2-40B4-BE49-F238E27FC236}">
                  <a16:creationId xmlns:a16="http://schemas.microsoft.com/office/drawing/2014/main" id="{A6DE14F4-C231-43AA-AF1D-1D550A3D4B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Freeform 132">
            <a:extLst>
              <a:ext uri="{FF2B5EF4-FFF2-40B4-BE49-F238E27FC236}">
                <a16:creationId xmlns:a16="http://schemas.microsoft.com/office/drawing/2014/main" id="{EE574D5F-59B2-46B8-A120-DCE4E63B8ED4}"/>
              </a:ext>
            </a:extLst>
          </p:cNvPr>
          <p:cNvSpPr>
            <a:spLocks/>
          </p:cNvSpPr>
          <p:nvPr/>
        </p:nvSpPr>
        <p:spPr bwMode="auto">
          <a:xfrm>
            <a:off x="8497186" y="558738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399" y="1125538"/>
            <a:ext cx="8780463" cy="384720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your employees are aware of the office risks and hazards including slips, trips and falls?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the office risks and hazards are included in the office HSE induction pack?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that regular safety “Hazard Hunts” are conducted in your office?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your employees follow good house keeping practices?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that learning from incidents are effectively communicated within your team?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</a:rPr>
              <a:t>  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00615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92641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7CDCFD-C2C6-4ECC-85D9-E8AEE3BFF834}">
  <ds:schemaRefs>
    <ds:schemaRef ds:uri="ddfde45c-864e-4de0-996d-01795594fef5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E933D7D-12E0-4740-8783-F04D9C0D1E94}"/>
</file>

<file path=customXml/itemProps3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15756</TotalTime>
  <Words>449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LTI#04 MaF Clinic QAQC</dc:title>
  <dc:creator>MU93647</dc:creator>
  <cp:lastModifiedBy>Balushi, Sumaiya MSE36</cp:lastModifiedBy>
  <cp:revision>1147</cp:revision>
  <cp:lastPrinted>2018-11-08T07:16:56Z</cp:lastPrinted>
  <dcterms:created xsi:type="dcterms:W3CDTF">2001-05-03T06:07:08Z</dcterms:created>
  <dcterms:modified xsi:type="dcterms:W3CDTF">2022-08-09T06:57:07Z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