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17" autoAdjust="0"/>
  </p:normalViewPr>
  <p:slideViewPr>
    <p:cSldViewPr>
      <p:cViewPr varScale="1">
        <p:scale>
          <a:sx n="101" d="100"/>
          <a:sy n="101" d="100"/>
        </p:scale>
        <p:origin x="6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1066800"/>
            <a:ext cx="5881638" cy="418576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Date:18.01.2021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              Incident title: LTI#05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latin typeface="Arial" charset="0"/>
                <a:cs typeface="Arial" charset="0"/>
              </a:rPr>
              <a:t>On 18</a:t>
            </a:r>
            <a:r>
              <a:rPr lang="en-US" sz="1200" baseline="30000" dirty="0">
                <a:latin typeface="Arial" charset="0"/>
                <a:cs typeface="Arial" charset="0"/>
              </a:rPr>
              <a:t>th</a:t>
            </a:r>
            <a:r>
              <a:rPr lang="en-US" sz="1200" dirty="0">
                <a:latin typeface="Arial" charset="0"/>
                <a:cs typeface="Arial" charset="0"/>
              </a:rPr>
              <a:t> January 2021 a civil crew was engaged in 6” cold cutting and scrap pipe collection activity near to Yibal C station, at around 15:10Hrs while manually shifting the scrap pipes to the allocated area, The helper right little finger pinched in between 2 pipes while aligning the pipe and resulted a laceration in his right little finger. He suffered an open fracture in his right little finger. He was discharged from the hospital on 18th January 2021.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STOP if the task is unsafe to perform.</a:t>
            </a: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to identify pinch points before starting the task.</a:t>
            </a: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ask for the suitable PPE for the task.</a:t>
            </a: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you conduct effective tool box talk and dynamic risk assessment.</a:t>
            </a: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you observe the surroundings of your area of activity.</a:t>
            </a: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you do not expose your self to the “line of fire”.</a:t>
            </a:r>
          </a:p>
          <a:p>
            <a:pPr marL="571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avoid manual handling if seen unsafe.</a:t>
            </a: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53653" y="5529590"/>
            <a:ext cx="5326731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b="1" dirty="0">
                <a:solidFill>
                  <a:srgbClr val="FFFF00"/>
                </a:solidFill>
                <a:latin typeface="Tahoma" pitchFamily="34" charset="0"/>
              </a:rPr>
              <a:t>Protect your Hands and fingers, Identify pinch points and Stay out of the “line of fire”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9C91D1-FB82-4093-AAF2-C2D9AA8C66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1078730"/>
            <a:ext cx="2895600" cy="2176239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Explosion: 8 Points 14">
            <a:extLst>
              <a:ext uri="{FF2B5EF4-FFF2-40B4-BE49-F238E27FC236}">
                <a16:creationId xmlns:a16="http://schemas.microsoft.com/office/drawing/2014/main" id="{C81E2509-E2C3-4F74-BC2D-C0485C0687F5}"/>
              </a:ext>
            </a:extLst>
          </p:cNvPr>
          <p:cNvSpPr/>
          <p:nvPr/>
        </p:nvSpPr>
        <p:spPr bwMode="auto">
          <a:xfrm>
            <a:off x="7446237" y="2020214"/>
            <a:ext cx="367260" cy="533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1" name="Group 131">
            <a:extLst>
              <a:ext uri="{FF2B5EF4-FFF2-40B4-BE49-F238E27FC236}">
                <a16:creationId xmlns:a16="http://schemas.microsoft.com/office/drawing/2014/main" id="{E70C5C0E-B957-4BB0-992F-3FA52A6F2EBA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2599486"/>
            <a:ext cx="336550" cy="544513"/>
            <a:chOff x="3504" y="544"/>
            <a:chExt cx="2287" cy="1855"/>
          </a:xfrm>
        </p:grpSpPr>
        <p:sp>
          <p:nvSpPr>
            <p:cNvPr id="23" name="Line 129">
              <a:extLst>
                <a:ext uri="{FF2B5EF4-FFF2-40B4-BE49-F238E27FC236}">
                  <a16:creationId xmlns:a16="http://schemas.microsoft.com/office/drawing/2014/main" id="{AD4E05AB-3A79-4285-B9AE-21F2EDD0F2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30">
              <a:extLst>
                <a:ext uri="{FF2B5EF4-FFF2-40B4-BE49-F238E27FC236}">
                  <a16:creationId xmlns:a16="http://schemas.microsoft.com/office/drawing/2014/main" id="{8269677F-6421-4078-8F73-CF1448472A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8" name="Picture 4" descr="Contact us | Need help compliance signs Search Fast &amp; accurate delivery  Hello! Sign in for Account &amp; orders 0 Cart Shop by category Custom products  OSHA CAUTION Pinch Point Keep Hands Clear Sign With Symbol OCE-5260 - 5/5  OSHA CAUTION ...">
            <a:extLst>
              <a:ext uri="{FF2B5EF4-FFF2-40B4-BE49-F238E27FC236}">
                <a16:creationId xmlns:a16="http://schemas.microsoft.com/office/drawing/2014/main" id="{D17BA92C-CE1A-4F2E-94AB-ED85E9BB2D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4" t="20457" r="8000" b="21438"/>
          <a:stretch/>
        </p:blipFill>
        <p:spPr bwMode="auto">
          <a:xfrm>
            <a:off x="6096000" y="3538760"/>
            <a:ext cx="2917107" cy="217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eform 132">
            <a:extLst>
              <a:ext uri="{FF2B5EF4-FFF2-40B4-BE49-F238E27FC236}">
                <a16:creationId xmlns:a16="http://schemas.microsoft.com/office/drawing/2014/main" id="{1346C0F8-E399-43B8-B152-E2C4FBC558E2}"/>
              </a:ext>
            </a:extLst>
          </p:cNvPr>
          <p:cNvSpPr>
            <a:spLocks/>
          </p:cNvSpPr>
          <p:nvPr/>
        </p:nvSpPr>
        <p:spPr bwMode="auto">
          <a:xfrm>
            <a:off x="8534400" y="5181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1242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activities performed are covered in method statements?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method statement is updated?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HEMP and JSA covers all the  tasks in your activity?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employees are empowered to STOP the activity when it is not safe?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the activity is planned with adequate resources?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 identify all hazards, pinch points and line or fire in TRIC before starting your task?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42007" y="916881"/>
            <a:ext cx="62111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Date:18.01.2021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                       Incident title: LTI#05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92642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purl.org/dc/terms/"/>
    <ds:schemaRef ds:uri="http://schemas.microsoft.com/sharepoint/v3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7D13EB8-F8EB-42CA-9AE8-E7564B00E5B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7474</TotalTime>
  <Words>558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LTI#05 AHPS QAQC</dc:title>
  <dc:creator>MU93647</dc:creator>
  <cp:lastModifiedBy>Balushi, Sumaiya MSE36</cp:lastModifiedBy>
  <cp:revision>630</cp:revision>
  <dcterms:created xsi:type="dcterms:W3CDTF">2001-05-03T06:07:08Z</dcterms:created>
  <dcterms:modified xsi:type="dcterms:W3CDTF">2022-08-09T08:51:03Z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