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62" r:id="rId2"/>
    <p:sldId id="35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70C29-CD2F-4A75-B282-E509587A0FE2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E8001-204C-4796-AF6D-A381D6C0D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4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48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32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252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19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67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36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08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008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1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3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018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91" y="1499259"/>
            <a:ext cx="8413704" cy="46551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On 05.05.2024 at approximately 11:10hrs, while a Mechanical crew consisting of a driver and four passengers were travelling from Al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Huwaisah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worksite towards Yibal Camp in a canter vehicle, the canter collided with the rear right-side of a bucket truck which was approaching the T- junction to enter the main Yibal road. This resulted in an injury to the canter driver while the four passengers and the bucket truck driver were uninjured.  An X-ray revealed that the canter driver’s left leg sustained a fracture.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Driver experienced microsleep while driving</a:t>
            </a:r>
          </a:p>
          <a:p>
            <a:pPr marL="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Driver continued to drive while experiencing micro sleep/fatigue symptoms</a:t>
            </a:r>
          </a:p>
          <a:p>
            <a:pPr marL="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Driver approached the T-Junction at a high speed (89km/h).</a:t>
            </a:r>
          </a:p>
          <a:p>
            <a:pPr marL="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Your learning from this incident.</a:t>
            </a: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+mn-cs"/>
            </a:endParaRP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 you are empowered to STOP work if unsafe</a:t>
            </a:r>
          </a:p>
          <a:p>
            <a:pPr marL="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Recognize the signs of fatigue while driving and take appropriate rests.</a:t>
            </a:r>
          </a:p>
          <a:p>
            <a:pPr marL="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Always comply with Defensive Driving Techniques</a:t>
            </a:r>
          </a:p>
          <a:p>
            <a:pPr marL="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Journey Managers, watch out for signs of fatigue with Drivers before dispatch.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56" y="630421"/>
            <a:ext cx="11626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05/05/2024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LTI #8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Category: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MVI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5P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Activity: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Driving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16362" y="1025950"/>
            <a:ext cx="841370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 Audience: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Drilling, Logistics, Operation &amp; Construction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4F91-FFF5-4BE2-969F-08BDA81C29D8}"/>
              </a:ext>
            </a:extLst>
          </p:cNvPr>
          <p:cNvSpPr txBox="1"/>
          <p:nvPr/>
        </p:nvSpPr>
        <p:spPr>
          <a:xfrm>
            <a:off x="637971" y="6454201"/>
            <a:ext cx="79380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Franklin Gothic Heavy" panose="020B0903020102020204" pitchFamily="34" charset="0"/>
                <a:ea typeface="Calibri" panose="020F0502020204030204" pitchFamily="34" charset="0"/>
                <a:cs typeface="+mn-cs"/>
              </a:rPr>
              <a:t>Be Aware and Alert of Fatigue while Driving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Franklin Gothic Heavy" panose="020B0903020102020204" pitchFamily="34" charset="0"/>
                <a:ea typeface="Calibri" panose="020F0502020204030204" pitchFamily="34" charset="0"/>
                <a:cs typeface="+mn-cs"/>
              </a:rPr>
              <a:t>!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F89FC2-E539-4BBB-9206-202810AC4A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22393" r="3544"/>
          <a:stretch/>
        </p:blipFill>
        <p:spPr>
          <a:xfrm>
            <a:off x="8972111" y="3815214"/>
            <a:ext cx="3103279" cy="2271928"/>
          </a:xfrm>
          <a:prstGeom prst="rect">
            <a:avLst/>
          </a:prstGeom>
          <a:ln w="19050">
            <a:noFill/>
          </a:ln>
        </p:spPr>
      </p:pic>
      <p:sp>
        <p:nvSpPr>
          <p:cNvPr id="19" name="Freeform 132">
            <a:extLst>
              <a:ext uri="{FF2B5EF4-FFF2-40B4-BE49-F238E27FC236}">
                <a16:creationId xmlns:a16="http://schemas.microsoft.com/office/drawing/2014/main" id="{1DCB631A-FD74-4D8D-ABC9-6774BF7D366F}"/>
              </a:ext>
            </a:extLst>
          </p:cNvPr>
          <p:cNvSpPr>
            <a:spLocks/>
          </p:cNvSpPr>
          <p:nvPr/>
        </p:nvSpPr>
        <p:spPr bwMode="auto">
          <a:xfrm>
            <a:off x="9043671" y="5426989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41A840-9984-D45D-D3AC-25A47C03CB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3"/>
          <a:stretch/>
        </p:blipFill>
        <p:spPr>
          <a:xfrm>
            <a:off x="9041584" y="1202411"/>
            <a:ext cx="3085765" cy="222910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Group 131">
            <a:extLst>
              <a:ext uri="{FF2B5EF4-FFF2-40B4-BE49-F238E27FC236}">
                <a16:creationId xmlns:a16="http://schemas.microsoft.com/office/drawing/2014/main" id="{7442CE81-13D1-4C98-AAF4-B131B0862B0C}"/>
              </a:ext>
            </a:extLst>
          </p:cNvPr>
          <p:cNvGrpSpPr>
            <a:grpSpLocks/>
          </p:cNvGrpSpPr>
          <p:nvPr/>
        </p:nvGrpSpPr>
        <p:grpSpPr bwMode="auto">
          <a:xfrm>
            <a:off x="9130319" y="2838108"/>
            <a:ext cx="336550" cy="537468"/>
            <a:chOff x="3504" y="568"/>
            <a:chExt cx="2287" cy="1831"/>
          </a:xfrm>
        </p:grpSpPr>
        <p:sp>
          <p:nvSpPr>
            <p:cNvPr id="17" name="Line 129">
              <a:extLst>
                <a:ext uri="{FF2B5EF4-FFF2-40B4-BE49-F238E27FC236}">
                  <a16:creationId xmlns:a16="http://schemas.microsoft.com/office/drawing/2014/main" id="{CDBC9145-7C64-477D-8752-EBDEF90F24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8" name="Line 130">
              <a:extLst>
                <a:ext uri="{FF2B5EF4-FFF2-40B4-BE49-F238E27FC236}">
                  <a16:creationId xmlns:a16="http://schemas.microsoft.com/office/drawing/2014/main" id="{A1DD1C07-B79C-4F6D-9E47-C9FF18251A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7" y="592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9382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Management self audit 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C83480-07FA-41ED-8967-282032747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431" y="6498069"/>
            <a:ext cx="5590517" cy="3779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1680481"/>
            <a:ext cx="10928195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Confirm the following: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Do you always comply with Defensive driving techniques and Safe Journey requirements?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Do you always ensure all your employees position are risk assessed 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Do you always keep your focused and maintain appropriate speeds while driving?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Do you always speak up if you have concerns or issues related to driving?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Do you always ensure TBT done effectively covering driving related hazards and controls?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* If the answer is NO to any of the above questions please ensure you take action to correct this finding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77E6F41-DA21-4551-B88B-AB540B6A0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5" y="565237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05/05/2024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LTI# 08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LTI /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MVI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.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C5P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Activity: Driving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92897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77846D3D-776A-496F-8C9E-61169BC5DA12}"/>
</file>

<file path=customXml/itemProps2.xml><?xml version="1.0" encoding="utf-8"?>
<ds:datastoreItem xmlns:ds="http://schemas.openxmlformats.org/officeDocument/2006/customXml" ds:itemID="{06E8D90B-94EE-4EBA-8CE0-703D64287845}"/>
</file>

<file path=customXml/itemProps3.xml><?xml version="1.0" encoding="utf-8"?>
<ds:datastoreItem xmlns:ds="http://schemas.openxmlformats.org/officeDocument/2006/customXml" ds:itemID="{1CB5F6A5-7324-465E-AC22-B38A4472B41A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593</Words>
  <Application>Microsoft Office PowerPoint</Application>
  <PresentationFormat>Widescreen</PresentationFormat>
  <Paragraphs>63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MS PGothic</vt:lpstr>
      <vt:lpstr>Arial</vt:lpstr>
      <vt:lpstr>Calibri</vt:lpstr>
      <vt:lpstr>Franklin Gothic Heavy</vt:lpstr>
      <vt:lpstr>Tahoma</vt:lpstr>
      <vt:lpstr>Times New Roman</vt:lpstr>
      <vt:lpstr>1_Office Theme</vt:lpstr>
      <vt:lpstr>PowerPoint Presentation</vt:lpstr>
      <vt:lpstr>   Management self audit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LTI#08 _MVI_ 2nd alert</dc:title>
  <dc:creator>Rawahi, Ahmed MSE34</dc:creator>
  <cp:lastModifiedBy>Rawahi, Ahmed MSE34</cp:lastModifiedBy>
  <cp:revision>2</cp:revision>
  <dcterms:created xsi:type="dcterms:W3CDTF">2024-08-22T07:33:48Z</dcterms:created>
  <dcterms:modified xsi:type="dcterms:W3CDTF">2024-11-19T05:31:25Z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