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3792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learning point 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15/05/2024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BE0878-E94C-510D-8DDA-D6869968E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/>
          <a:stretch/>
        </p:blipFill>
        <p:spPr>
          <a:xfrm>
            <a:off x="9512810" y="2313930"/>
            <a:ext cx="2454522" cy="16554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E3C10-1977-EB61-66FA-FA68B88230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0004" y="4116340"/>
            <a:ext cx="1686097" cy="141321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64658" y="1988484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49618"/>
              </p:ext>
            </p:extLst>
          </p:nvPr>
        </p:nvGraphicFramePr>
        <p:xfrm>
          <a:off x="1916638" y="652190"/>
          <a:ext cx="887637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06638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947956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294965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1165674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 &amp; Time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05.05.2024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11:10 AM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Yibal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itchFamily="34" charset="0"/>
                        </a:rPr>
                        <a:t>LTI#08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Driving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916638" y="1490888"/>
            <a:ext cx="8873284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541955" y="6566846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88" y="3531874"/>
            <a:ext cx="1917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38864" y="6215430"/>
            <a:ext cx="882379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keep safe distance with front vehicle while driving</a:t>
            </a:r>
            <a:endParaRPr lang="en-US" b="1" dirty="0">
              <a:solidFill>
                <a:srgbClr val="FFFF00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1" y="140517"/>
            <a:ext cx="1800761" cy="140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FB0979E-4BE4-B968-DB5D-14DFE1BF7DD5}"/>
              </a:ext>
            </a:extLst>
          </p:cNvPr>
          <p:cNvSpPr txBox="1"/>
          <p:nvPr/>
        </p:nvSpPr>
        <p:spPr>
          <a:xfrm>
            <a:off x="236992" y="3849046"/>
            <a:ext cx="95602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Canter collided into the rear right side of the bucket truck with no brake indication</a:t>
            </a:r>
            <a:r>
              <a:rPr lang="en-US" sz="1400" dirty="0">
                <a:solidFill>
                  <a:srgbClr val="0070C0"/>
                </a:solidFill>
                <a:ea typeface="MS PGothic" panose="020B0600070205080204" pitchFamily="34" charset="-128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Canter average speed on collision was 89 Kmph and rested at 77 Kmph.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Bucket Truck at the T Junction was 15 Kmph at the impact time.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All Canter vehicle occupants worn seat belts and the airbags worked as intended.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94FA2-FD8D-08C8-4637-D9737BFCF521}"/>
              </a:ext>
            </a:extLst>
          </p:cNvPr>
          <p:cNvSpPr txBox="1"/>
          <p:nvPr/>
        </p:nvSpPr>
        <p:spPr>
          <a:xfrm>
            <a:off x="413588" y="5159683"/>
            <a:ext cx="8823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How do you ensure that drivers are keep safe distance while driving?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How do you know that drivers are well rested before commencing a journey?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As a driver, what steps do you take to ensure your safety while driving?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>
                <a:ea typeface="MS PGothic" panose="020B0600070205080204" pitchFamily="34" charset="-128"/>
              </a:rPr>
              <a:t>As a passenger, what steps you take to ensure your safety as a passenger?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57DD31-92D5-7461-406A-80C5DB4A49C5}"/>
              </a:ext>
            </a:extLst>
          </p:cNvPr>
          <p:cNvSpPr txBox="1"/>
          <p:nvPr/>
        </p:nvSpPr>
        <p:spPr>
          <a:xfrm>
            <a:off x="9475632" y="5780641"/>
            <a:ext cx="2344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Follow the driving life saving rules and maintain safe distance while driving</a:t>
            </a:r>
          </a:p>
          <a:p>
            <a:pPr algn="ctr"/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DB3BD6-152C-38F1-3EDA-0768F9DA2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26" y="2445638"/>
            <a:ext cx="85879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effectLst/>
                <a:ea typeface="Calibri" panose="020F0502020204030204" pitchFamily="34" charset="0"/>
              </a:rPr>
              <a:t>On 05.5.2024 at approximately 11:10hrs, While Mechanical crew consist of Driver and Four passengers were travelling from Al </a:t>
            </a:r>
            <a:r>
              <a:rPr lang="en-US" sz="1400" dirty="0" err="1">
                <a:effectLst/>
                <a:ea typeface="Calibri" panose="020F0502020204030204" pitchFamily="34" charset="0"/>
              </a:rPr>
              <a:t>Huwaisah</a:t>
            </a:r>
            <a:r>
              <a:rPr lang="en-US" sz="1400" dirty="0">
                <a:effectLst/>
                <a:ea typeface="Calibri" panose="020F0502020204030204" pitchFamily="34" charset="0"/>
              </a:rPr>
              <a:t> worksite towards Yibal Camp in a canter vehicle, the canter collided with the rear right-side of bucket truck which was approaching the T- junction to enter the main Yibal road resulting in an injury to the canter Driver with remaining passengers escape unhurt. X-ray revealed left leg fractured.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5642A6FF-645F-80EC-3C98-065225795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26" y="4765944"/>
            <a:ext cx="3056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Engagement Questions: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F15724-437B-CCDB-1875-B480091BC31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5663" y="77217"/>
            <a:ext cx="1278009" cy="1742727"/>
          </a:xfrm>
          <a:prstGeom prst="rect">
            <a:avLst/>
          </a:prstGeom>
        </p:spPr>
      </p:pic>
      <p:grpSp>
        <p:nvGrpSpPr>
          <p:cNvPr id="3" name="Group 131">
            <a:extLst>
              <a:ext uri="{FF2B5EF4-FFF2-40B4-BE49-F238E27FC236}">
                <a16:creationId xmlns:a16="http://schemas.microsoft.com/office/drawing/2014/main" id="{D307952B-4367-5072-10BD-09D49DBBBF9C}"/>
              </a:ext>
            </a:extLst>
          </p:cNvPr>
          <p:cNvGrpSpPr>
            <a:grpSpLocks/>
          </p:cNvGrpSpPr>
          <p:nvPr/>
        </p:nvGrpSpPr>
        <p:grpSpPr bwMode="auto">
          <a:xfrm>
            <a:off x="11604403" y="3612441"/>
            <a:ext cx="316678" cy="343597"/>
            <a:chOff x="3504" y="544"/>
            <a:chExt cx="2287" cy="1855"/>
          </a:xfrm>
        </p:grpSpPr>
        <p:sp>
          <p:nvSpPr>
            <p:cNvPr id="6" name="Line 129">
              <a:extLst>
                <a:ext uri="{FF2B5EF4-FFF2-40B4-BE49-F238E27FC236}">
                  <a16:creationId xmlns:a16="http://schemas.microsoft.com/office/drawing/2014/main" id="{C7B2CDDE-E0C6-4EF7-0EB1-FDF4F43A9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Line 130">
              <a:extLst>
                <a:ext uri="{FF2B5EF4-FFF2-40B4-BE49-F238E27FC236}">
                  <a16:creationId xmlns:a16="http://schemas.microsoft.com/office/drawing/2014/main" id="{513104D7-33BC-4015-1D62-209850F99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1C2735-504A-8A37-5B27-68496658CF5E}"/>
              </a:ext>
            </a:extLst>
          </p:cNvPr>
          <p:cNvSpPr/>
          <p:nvPr/>
        </p:nvSpPr>
        <p:spPr>
          <a:xfrm>
            <a:off x="9237380" y="4535729"/>
            <a:ext cx="547571" cy="30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132">
            <a:extLst>
              <a:ext uri="{FF2B5EF4-FFF2-40B4-BE49-F238E27FC236}">
                <a16:creationId xmlns:a16="http://schemas.microsoft.com/office/drawing/2014/main" id="{54EEFF28-5A0A-E4EB-56C3-5B689A4DBEA9}"/>
              </a:ext>
            </a:extLst>
          </p:cNvPr>
          <p:cNvSpPr/>
          <p:nvPr/>
        </p:nvSpPr>
        <p:spPr bwMode="auto">
          <a:xfrm>
            <a:off x="11546101" y="5195375"/>
            <a:ext cx="547571" cy="479021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92868</DocId>
    <ImageCreateDate xmlns="4880E4F8-4B7D-4BDD-91E3-E10D47036ECA" xsi:nil="true"/>
    <wic_System_Copyright xmlns="http://schemas.microsoft.com/sharepoint/v3/fields" xsi:nil="true"/>
    <SharedWithUsers xmlns="9d51eac6-a7d5-47f5-a119-63d146adb134">
      <UserInfo>
        <DisplayName>Bassou, Ounnasse UWZ91</DisplayName>
        <AccountId>22449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87FFA4BF-DC7A-4761-9F27-4864C3EE53B0}"/>
</file>

<file path=customXml/itemProps2.xml><?xml version="1.0" encoding="utf-8"?>
<ds:datastoreItem xmlns:ds="http://schemas.openxmlformats.org/officeDocument/2006/customXml" ds:itemID="{EF067E25-7DA8-4919-88CE-AC8DB4D05B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8EBC0-8F94-47F8-BCC7-453F16FE13FB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4880E4F8-4B7D-4BDD-91E3-E10D47036ECA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434</Words>
  <Application>Microsoft Office PowerPoint</Application>
  <PresentationFormat>Widescreen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LTI-08- 1165674  - AHPS  MVI Collision - 1st Alert-EN </dc:title>
  <dc:creator>Balushi, Sumaiya MSE36</dc:creator>
  <cp:lastModifiedBy>Rawahi, Ahmed MSE34</cp:lastModifiedBy>
  <cp:revision>55</cp:revision>
  <dcterms:created xsi:type="dcterms:W3CDTF">2023-01-18T05:52:34Z</dcterms:created>
  <dcterms:modified xsi:type="dcterms:W3CDTF">2024-05-15T04:29:47Z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