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FF"/>
    <a:srgbClr val="FFC91D"/>
    <a:srgbClr val="FFFC00"/>
    <a:srgbClr val="EAEAEA"/>
    <a:srgbClr val="F2F3D7"/>
    <a:srgbClr val="24A316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5256" autoAdjust="0"/>
  </p:normalViewPr>
  <p:slideViewPr>
    <p:cSldViewPr snapToGrid="0" snapToObjects="1">
      <p:cViewPr varScale="1">
        <p:scale>
          <a:sx n="98" d="100"/>
          <a:sy n="98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26/10/2022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5002106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494470"/>
            <a:ext cx="8068294" cy="48705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Calibri" panose="020F0502020204030204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While the pipe grinder was involved in grinding activity, a pipe rolled off from the supporting frame and hit the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Grinder right shinbone causing a fracture.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  <a:endParaRPr kumimoji="0" lang="en-GB" altLang="zh-CN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</a:t>
            </a: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Tripod used as pipe support fell off due to improper use.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300" dirty="0">
              <a:latin typeface="Calibri" panose="020F0502020204030204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 Control measures in method statement was inadequate for a known Hazard.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300" dirty="0">
              <a:latin typeface="Calibri" panose="020F0502020204030204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 Supervision failed to timely intervene and analyze the potential Hazard.. </a:t>
            </a:r>
          </a:p>
          <a:p>
            <a:pPr marL="114300" indent="-114300" algn="just">
              <a:defRPr/>
            </a:pPr>
            <a:endParaRPr lang="en-US" sz="1300" b="1" dirty="0">
              <a:solidFill>
                <a:srgbClr val="0070C0"/>
              </a:solidFill>
              <a:latin typeface="Tahoma" pitchFamily="34" charset="0"/>
              <a:ea typeface="宋体" panose="02010600030101010101" pitchFamily="2" charset="-122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  <a:endParaRPr lang="en-US" sz="1100" dirty="0">
              <a:latin typeface="Calibri" panose="020F0502020204030204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use the correct tools which fit the purpose.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update the  method statements with relevant learnings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Always ensure correct support while performing Flow line activity.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Never utilize Tripods as load bearing tools.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Calibri" panose="020F0502020204030204" pitchFamily="34" charset="0"/>
                <a:cs typeface="Tahoma" pitchFamily="34" charset="0"/>
              </a:rPr>
              <a:t>Ensure Supervisors and PHs utilize potential failure scenarios for two way discussion in TBTs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09/04/2022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LTI#10     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Released Energy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C3P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 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275948"/>
            <a:ext cx="681475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Tripods are not for load bearing tools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108303-2115-48FD-AEF2-43116E22B7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 r="26598" b="16784"/>
          <a:stretch/>
        </p:blipFill>
        <p:spPr bwMode="auto">
          <a:xfrm>
            <a:off x="8734822" y="1494469"/>
            <a:ext cx="3308493" cy="1878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0E0883-CA4A-4B44-962E-48DCD10C05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13543" r="8299"/>
          <a:stretch/>
        </p:blipFill>
        <p:spPr bwMode="auto">
          <a:xfrm>
            <a:off x="8734821" y="3723615"/>
            <a:ext cx="3308493" cy="200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758320" y="2892695"/>
            <a:ext cx="357600" cy="591882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40113" y="5504923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631902" y="1266487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</a:t>
            </a:r>
          </a:p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721674" y="2290081"/>
            <a:ext cx="104124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supervisors communicate the potential hazards to workforce?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workers understand their Safety responsibilities while performing task? 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the supervisors carryout Hazard hunt sessions at worksites?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the skilled workers are able to carryout their responsibilities?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permit holders refer LFIs and discuss during the Tric sessions?</a:t>
            </a:r>
            <a:endParaRPr lang="en-US" sz="1400" i="1" dirty="0">
              <a:latin typeface="+mj-lt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C03EE2F-82A5-48E6-B684-2E4D1A092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45" y="609949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09/04/2022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LTI#10     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Released Energy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Tahoma" pitchFamily="34" charset="0"/>
              </a:rPr>
              <a:t>C3P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 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92791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97C97-834D-4F03-9F66-5D7E10D2494C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9d51eac6-a7d5-47f5-a119-63d146adb13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36323</TotalTime>
  <Words>542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LTI#10 Final Post DPM </dc:title>
  <dc:creator>nazar@umsoman.com</dc:creator>
  <cp:lastModifiedBy>Balushi, Sumaiya MSE36</cp:lastModifiedBy>
  <cp:revision>430</cp:revision>
  <cp:lastPrinted>2022-07-03T12:18:29Z</cp:lastPrinted>
  <dcterms:created xsi:type="dcterms:W3CDTF">2018-09-24T07:27:56Z</dcterms:created>
  <dcterms:modified xsi:type="dcterms:W3CDTF">2022-10-26T07:28:27Z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