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6"/>
  </p:notesMasterIdLst>
  <p:sldIdLst>
    <p:sldId id="27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1C7823-1433-953C-A811-0291DCC027DA}" name="Riyami, Nabil FPS" initials="NR" userId="S::Nabil.NZA.Riyami@pdo.co.om::e81f3504-10ec-4509-a7c0-8516cec2a7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BB616-9B3A-4FDF-8AA4-70708A188730}" v="10" dt="2025-08-13T06:25:30.424"/>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95" autoAdjust="0"/>
    <p:restoredTop sz="94674"/>
  </p:normalViewPr>
  <p:slideViewPr>
    <p:cSldViewPr snapToGrid="0" snapToObjects="1">
      <p:cViewPr varScale="1">
        <p:scale>
          <a:sx n="107" d="100"/>
          <a:sy n="107" d="100"/>
        </p:scale>
        <p:origin x="141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E60BB616-9B3A-4FDF-8AA4-70708A188730}"/>
    <pc:docChg chg="custSel delSld modSld delMainMaster">
      <pc:chgData name="Corbett, Neil MSE32" userId="0adb255b-af8b-4511-851e-0ee4c08861d8" providerId="ADAL" clId="{E60BB616-9B3A-4FDF-8AA4-70708A188730}" dt="2025-08-13T06:37:14.710" v="340" actId="1076"/>
      <pc:docMkLst>
        <pc:docMk/>
      </pc:docMkLst>
      <pc:sldChg chg="del">
        <pc:chgData name="Corbett, Neil MSE32" userId="0adb255b-af8b-4511-851e-0ee4c08861d8" providerId="ADAL" clId="{E60BB616-9B3A-4FDF-8AA4-70708A188730}" dt="2025-08-13T06:12:12.244" v="0" actId="47"/>
        <pc:sldMkLst>
          <pc:docMk/>
          <pc:sldMk cId="4135401165" sldId="259"/>
        </pc:sldMkLst>
      </pc:sldChg>
      <pc:sldChg chg="del">
        <pc:chgData name="Corbett, Neil MSE32" userId="0adb255b-af8b-4511-851e-0ee4c08861d8" providerId="ADAL" clId="{E60BB616-9B3A-4FDF-8AA4-70708A188730}" dt="2025-08-13T06:12:12.244" v="0" actId="47"/>
        <pc:sldMkLst>
          <pc:docMk/>
          <pc:sldMk cId="2964227638" sldId="270"/>
        </pc:sldMkLst>
      </pc:sldChg>
      <pc:sldChg chg="del">
        <pc:chgData name="Corbett, Neil MSE32" userId="0adb255b-af8b-4511-851e-0ee4c08861d8" providerId="ADAL" clId="{E60BB616-9B3A-4FDF-8AA4-70708A188730}" dt="2025-08-13T06:12:12.244" v="0" actId="47"/>
        <pc:sldMkLst>
          <pc:docMk/>
          <pc:sldMk cId="3469539655" sldId="271"/>
        </pc:sldMkLst>
      </pc:sldChg>
      <pc:sldChg chg="addSp delSp modSp mod">
        <pc:chgData name="Corbett, Neil MSE32" userId="0adb255b-af8b-4511-851e-0ee4c08861d8" providerId="ADAL" clId="{E60BB616-9B3A-4FDF-8AA4-70708A188730}" dt="2025-08-13T06:37:14.710" v="340" actId="1076"/>
        <pc:sldMkLst>
          <pc:docMk/>
          <pc:sldMk cId="957599080" sldId="272"/>
        </pc:sldMkLst>
        <pc:spChg chg="mod">
          <ac:chgData name="Corbett, Neil MSE32" userId="0adb255b-af8b-4511-851e-0ee4c08861d8" providerId="ADAL" clId="{E60BB616-9B3A-4FDF-8AA4-70708A188730}" dt="2025-08-13T06:27:09.579" v="329" actId="1036"/>
          <ac:spMkLst>
            <pc:docMk/>
            <pc:sldMk cId="957599080" sldId="272"/>
            <ac:spMk id="2" creationId="{D6D21A8C-30CC-4548-8EF8-499FFD5D7726}"/>
          </ac:spMkLst>
        </pc:spChg>
        <pc:spChg chg="mod">
          <ac:chgData name="Corbett, Neil MSE32" userId="0adb255b-af8b-4511-851e-0ee4c08861d8" providerId="ADAL" clId="{E60BB616-9B3A-4FDF-8AA4-70708A188730}" dt="2025-08-13T06:17:07.204" v="105" actId="1038"/>
          <ac:spMkLst>
            <pc:docMk/>
            <pc:sldMk cId="957599080" sldId="272"/>
            <ac:spMk id="4" creationId="{00000000-0000-0000-0000-000000000000}"/>
          </ac:spMkLst>
        </pc:spChg>
        <pc:spChg chg="mod">
          <ac:chgData name="Corbett, Neil MSE32" userId="0adb255b-af8b-4511-851e-0ee4c08861d8" providerId="ADAL" clId="{E60BB616-9B3A-4FDF-8AA4-70708A188730}" dt="2025-08-13T06:16:15.510" v="90"/>
          <ac:spMkLst>
            <pc:docMk/>
            <pc:sldMk cId="957599080" sldId="272"/>
            <ac:spMk id="5" creationId="{E729FCFD-23E5-49D9-85A4-6198B2CEE3C6}"/>
          </ac:spMkLst>
        </pc:spChg>
        <pc:spChg chg="mod">
          <ac:chgData name="Corbett, Neil MSE32" userId="0adb255b-af8b-4511-851e-0ee4c08861d8" providerId="ADAL" clId="{E60BB616-9B3A-4FDF-8AA4-70708A188730}" dt="2025-08-13T06:22:17.379" v="157" actId="1076"/>
          <ac:spMkLst>
            <pc:docMk/>
            <pc:sldMk cId="957599080" sldId="272"/>
            <ac:spMk id="7" creationId="{00000000-0000-0000-0000-000000000000}"/>
          </ac:spMkLst>
        </pc:spChg>
        <pc:spChg chg="mod">
          <ac:chgData name="Corbett, Neil MSE32" userId="0adb255b-af8b-4511-851e-0ee4c08861d8" providerId="ADAL" clId="{E60BB616-9B3A-4FDF-8AA4-70708A188730}" dt="2025-08-13T06:16:15.510" v="90"/>
          <ac:spMkLst>
            <pc:docMk/>
            <pc:sldMk cId="957599080" sldId="272"/>
            <ac:spMk id="9" creationId="{1D45016A-D8C2-15AE-FF97-C2CDCB156CF8}"/>
          </ac:spMkLst>
        </pc:spChg>
        <pc:spChg chg="mod">
          <ac:chgData name="Corbett, Neil MSE32" userId="0adb255b-af8b-4511-851e-0ee4c08861d8" providerId="ADAL" clId="{E60BB616-9B3A-4FDF-8AA4-70708A188730}" dt="2025-08-13T06:37:11.089" v="339" actId="1076"/>
          <ac:spMkLst>
            <pc:docMk/>
            <pc:sldMk cId="957599080" sldId="272"/>
            <ac:spMk id="12" creationId="{5642A6FF-645F-80EC-3C98-065225795553}"/>
          </ac:spMkLst>
        </pc:spChg>
        <pc:spChg chg="mod">
          <ac:chgData name="Corbett, Neil MSE32" userId="0adb255b-af8b-4511-851e-0ee4c08861d8" providerId="ADAL" clId="{E60BB616-9B3A-4FDF-8AA4-70708A188730}" dt="2025-08-13T06:37:05.306" v="338" actId="1076"/>
          <ac:spMkLst>
            <pc:docMk/>
            <pc:sldMk cId="957599080" sldId="272"/>
            <ac:spMk id="14" creationId="{4FB0979E-4BE4-B968-DB5D-14DFE1BF7DD5}"/>
          </ac:spMkLst>
        </pc:spChg>
        <pc:spChg chg="mod">
          <ac:chgData name="Corbett, Neil MSE32" userId="0adb255b-af8b-4511-851e-0ee4c08861d8" providerId="ADAL" clId="{E60BB616-9B3A-4FDF-8AA4-70708A188730}" dt="2025-08-13T06:22:48.646" v="161" actId="14100"/>
          <ac:spMkLst>
            <pc:docMk/>
            <pc:sldMk cId="957599080" sldId="272"/>
            <ac:spMk id="16" creationId="{BD879786-6315-5984-BB1B-C98E2E22746F}"/>
          </ac:spMkLst>
        </pc:spChg>
        <pc:spChg chg="mod">
          <ac:chgData name="Corbett, Neil MSE32" userId="0adb255b-af8b-4511-851e-0ee4c08861d8" providerId="ADAL" clId="{E60BB616-9B3A-4FDF-8AA4-70708A188730}" dt="2025-08-13T06:17:07.204" v="105" actId="1038"/>
          <ac:spMkLst>
            <pc:docMk/>
            <pc:sldMk cId="957599080" sldId="272"/>
            <ac:spMk id="18" creationId="{00000000-0000-0000-0000-000000000000}"/>
          </ac:spMkLst>
        </pc:spChg>
        <pc:spChg chg="mod">
          <ac:chgData name="Corbett, Neil MSE32" userId="0adb255b-af8b-4511-851e-0ee4c08861d8" providerId="ADAL" clId="{E60BB616-9B3A-4FDF-8AA4-70708A188730}" dt="2025-08-13T06:37:14.710" v="340" actId="1076"/>
          <ac:spMkLst>
            <pc:docMk/>
            <pc:sldMk cId="957599080" sldId="272"/>
            <ac:spMk id="19" creationId="{DC694FA2-FD8D-08C8-4637-D9737BFCF521}"/>
          </ac:spMkLst>
        </pc:spChg>
        <pc:spChg chg="mod">
          <ac:chgData name="Corbett, Neil MSE32" userId="0adb255b-af8b-4511-851e-0ee4c08861d8" providerId="ADAL" clId="{E60BB616-9B3A-4FDF-8AA4-70708A188730}" dt="2025-08-13T06:24:31.940" v="230" actId="1035"/>
          <ac:spMkLst>
            <pc:docMk/>
            <pc:sldMk cId="957599080" sldId="272"/>
            <ac:spMk id="36" creationId="{6EF339D8-4E46-422C-8BFC-03E46E35F858}"/>
          </ac:spMkLst>
        </pc:spChg>
        <pc:spChg chg="mod">
          <ac:chgData name="Corbett, Neil MSE32" userId="0adb255b-af8b-4511-851e-0ee4c08861d8" providerId="ADAL" clId="{E60BB616-9B3A-4FDF-8AA4-70708A188730}" dt="2025-08-13T06:21:30.981" v="155" actId="1076"/>
          <ac:spMkLst>
            <pc:docMk/>
            <pc:sldMk cId="957599080" sldId="272"/>
            <ac:spMk id="64" creationId="{54EEFF28-5A0A-E4EB-56C3-5B689A4DBEA9}"/>
          </ac:spMkLst>
        </pc:spChg>
        <pc:grpChg chg="add del mod">
          <ac:chgData name="Corbett, Neil MSE32" userId="0adb255b-af8b-4511-851e-0ee4c08861d8" providerId="ADAL" clId="{E60BB616-9B3A-4FDF-8AA4-70708A188730}" dt="2025-08-13T06:16:25.233" v="94" actId="478"/>
          <ac:grpSpMkLst>
            <pc:docMk/>
            <pc:sldMk cId="957599080" sldId="272"/>
            <ac:grpSpMk id="3" creationId="{89D192FF-5C14-ED5C-8A6F-E52E2CBBCC84}"/>
          </ac:grpSpMkLst>
        </pc:grpChg>
        <pc:grpChg chg="mod ord">
          <ac:chgData name="Corbett, Neil MSE32" userId="0adb255b-af8b-4511-851e-0ee4c08861d8" providerId="ADAL" clId="{E60BB616-9B3A-4FDF-8AA4-70708A188730}" dt="2025-08-13T06:20:42.224" v="150" actId="1076"/>
          <ac:grpSpMkLst>
            <pc:docMk/>
            <pc:sldMk cId="957599080" sldId="272"/>
            <ac:grpSpMk id="21" creationId="{BD905AFC-C97B-019D-1180-FC06815D41CB}"/>
          </ac:grpSpMkLst>
        </pc:grpChg>
        <pc:graphicFrameChg chg="mod modGraphic">
          <ac:chgData name="Corbett, Neil MSE32" userId="0adb255b-af8b-4511-851e-0ee4c08861d8" providerId="ADAL" clId="{E60BB616-9B3A-4FDF-8AA4-70708A188730}" dt="2025-08-13T06:17:07.204" v="105" actId="1038"/>
          <ac:graphicFrameMkLst>
            <pc:docMk/>
            <pc:sldMk cId="957599080" sldId="272"/>
            <ac:graphicFrameMk id="13" creationId="{00000000-0000-0000-0000-000000000000}"/>
          </ac:graphicFrameMkLst>
        </pc:graphicFrameChg>
        <pc:picChg chg="del">
          <ac:chgData name="Corbett, Neil MSE32" userId="0adb255b-af8b-4511-851e-0ee4c08861d8" providerId="ADAL" clId="{E60BB616-9B3A-4FDF-8AA4-70708A188730}" dt="2025-08-13T06:16:20.097" v="92" actId="478"/>
          <ac:picMkLst>
            <pc:docMk/>
            <pc:sldMk cId="957599080" sldId="272"/>
            <ac:picMk id="8" creationId="{5C1B10E6-E332-F650-3B7B-600A159A127F}"/>
          </ac:picMkLst>
        </pc:picChg>
        <pc:picChg chg="add mod">
          <ac:chgData name="Corbett, Neil MSE32" userId="0adb255b-af8b-4511-851e-0ee4c08861d8" providerId="ADAL" clId="{E60BB616-9B3A-4FDF-8AA4-70708A188730}" dt="2025-08-13T06:20:27.128" v="147" actId="1076"/>
          <ac:picMkLst>
            <pc:docMk/>
            <pc:sldMk cId="957599080" sldId="272"/>
            <ac:picMk id="10" creationId="{648AF92B-28D5-75AF-D8C5-750B1AB0D09B}"/>
          </ac:picMkLst>
        </pc:picChg>
        <pc:picChg chg="add mod">
          <ac:chgData name="Corbett, Neil MSE32" userId="0adb255b-af8b-4511-851e-0ee4c08861d8" providerId="ADAL" clId="{E60BB616-9B3A-4FDF-8AA4-70708A188730}" dt="2025-08-13T06:21:27.384" v="154" actId="1076"/>
          <ac:picMkLst>
            <pc:docMk/>
            <pc:sldMk cId="957599080" sldId="272"/>
            <ac:picMk id="15" creationId="{164F5574-A75C-717E-BB84-FCE7B6AE2AAE}"/>
          </ac:picMkLst>
        </pc:picChg>
        <pc:picChg chg="del">
          <ac:chgData name="Corbett, Neil MSE32" userId="0adb255b-af8b-4511-851e-0ee4c08861d8" providerId="ADAL" clId="{E60BB616-9B3A-4FDF-8AA4-70708A188730}" dt="2025-08-13T06:15:25.143" v="83" actId="478"/>
          <ac:picMkLst>
            <pc:docMk/>
            <pc:sldMk cId="957599080" sldId="272"/>
            <ac:picMk id="29" creationId="{22A58256-7EB4-C192-18BD-10F3128EA713}"/>
          </ac:picMkLst>
        </pc:picChg>
        <pc:picChg chg="del mod">
          <ac:chgData name="Corbett, Neil MSE32" userId="0adb255b-af8b-4511-851e-0ee4c08861d8" providerId="ADAL" clId="{E60BB616-9B3A-4FDF-8AA4-70708A188730}" dt="2025-08-13T06:16:20.768" v="93" actId="478"/>
          <ac:picMkLst>
            <pc:docMk/>
            <pc:sldMk cId="957599080" sldId="272"/>
            <ac:picMk id="1026" creationId="{E034CBAE-5BE6-7742-6E3C-8AC3FF5FE550}"/>
          </ac:picMkLst>
        </pc:picChg>
      </pc:sldChg>
      <pc:sldChg chg="del">
        <pc:chgData name="Corbett, Neil MSE32" userId="0adb255b-af8b-4511-851e-0ee4c08861d8" providerId="ADAL" clId="{E60BB616-9B3A-4FDF-8AA4-70708A188730}" dt="2025-08-13T06:12:12.244" v="0" actId="47"/>
        <pc:sldMkLst>
          <pc:docMk/>
          <pc:sldMk cId="1192189301" sldId="273"/>
        </pc:sldMkLst>
      </pc:sldChg>
      <pc:sldChg chg="del">
        <pc:chgData name="Corbett, Neil MSE32" userId="0adb255b-af8b-4511-851e-0ee4c08861d8" providerId="ADAL" clId="{E60BB616-9B3A-4FDF-8AA4-70708A188730}" dt="2025-08-13T06:12:12.244" v="0" actId="47"/>
        <pc:sldMkLst>
          <pc:docMk/>
          <pc:sldMk cId="697068417" sldId="274"/>
        </pc:sldMkLst>
      </pc:sldChg>
      <pc:sldChg chg="del">
        <pc:chgData name="Corbett, Neil MSE32" userId="0adb255b-af8b-4511-851e-0ee4c08861d8" providerId="ADAL" clId="{E60BB616-9B3A-4FDF-8AA4-70708A188730}" dt="2025-08-13T06:12:12.244" v="0" actId="47"/>
        <pc:sldMkLst>
          <pc:docMk/>
          <pc:sldMk cId="1354517670" sldId="275"/>
        </pc:sldMkLst>
      </pc:sldChg>
      <pc:sldChg chg="del">
        <pc:chgData name="Corbett, Neil MSE32" userId="0adb255b-af8b-4511-851e-0ee4c08861d8" providerId="ADAL" clId="{E60BB616-9B3A-4FDF-8AA4-70708A188730}" dt="2025-08-13T06:12:12.244" v="0" actId="47"/>
        <pc:sldMkLst>
          <pc:docMk/>
          <pc:sldMk cId="0" sldId="276"/>
        </pc:sldMkLst>
      </pc:sldChg>
      <pc:sldChg chg="del">
        <pc:chgData name="Corbett, Neil MSE32" userId="0adb255b-af8b-4511-851e-0ee4c08861d8" providerId="ADAL" clId="{E60BB616-9B3A-4FDF-8AA4-70708A188730}" dt="2025-08-13T06:12:12.244" v="0" actId="47"/>
        <pc:sldMkLst>
          <pc:docMk/>
          <pc:sldMk cId="2266382499" sldId="277"/>
        </pc:sldMkLst>
      </pc:sldChg>
      <pc:sldChg chg="del">
        <pc:chgData name="Corbett, Neil MSE32" userId="0adb255b-af8b-4511-851e-0ee4c08861d8" providerId="ADAL" clId="{E60BB616-9B3A-4FDF-8AA4-70708A188730}" dt="2025-08-13T06:12:12.244" v="0" actId="47"/>
        <pc:sldMkLst>
          <pc:docMk/>
          <pc:sldMk cId="2998627094" sldId="278"/>
        </pc:sldMkLst>
      </pc:sldChg>
      <pc:sldChg chg="del">
        <pc:chgData name="Corbett, Neil MSE32" userId="0adb255b-af8b-4511-851e-0ee4c08861d8" providerId="ADAL" clId="{E60BB616-9B3A-4FDF-8AA4-70708A188730}" dt="2025-08-13T06:12:12.244" v="0" actId="47"/>
        <pc:sldMkLst>
          <pc:docMk/>
          <pc:sldMk cId="491415739" sldId="279"/>
        </pc:sldMkLst>
      </pc:sldChg>
      <pc:sldChg chg="del">
        <pc:chgData name="Corbett, Neil MSE32" userId="0adb255b-af8b-4511-851e-0ee4c08861d8" providerId="ADAL" clId="{E60BB616-9B3A-4FDF-8AA4-70708A188730}" dt="2025-08-13T06:12:12.244" v="0" actId="47"/>
        <pc:sldMkLst>
          <pc:docMk/>
          <pc:sldMk cId="4166883482" sldId="280"/>
        </pc:sldMkLst>
      </pc:sldChg>
      <pc:sldMasterChg chg="del delSldLayout">
        <pc:chgData name="Corbett, Neil MSE32" userId="0adb255b-af8b-4511-851e-0ee4c08861d8" providerId="ADAL" clId="{E60BB616-9B3A-4FDF-8AA4-70708A188730}" dt="2025-08-13T06:12:12.244" v="0" actId="47"/>
        <pc:sldMasterMkLst>
          <pc:docMk/>
          <pc:sldMasterMk cId="1401966037" sldId="2147483744"/>
        </pc:sldMasterMkLst>
        <pc:sldLayoutChg chg="del">
          <pc:chgData name="Corbett, Neil MSE32" userId="0adb255b-af8b-4511-851e-0ee4c08861d8" providerId="ADAL" clId="{E60BB616-9B3A-4FDF-8AA4-70708A188730}" dt="2025-08-13T06:12:12.244" v="0" actId="47"/>
          <pc:sldLayoutMkLst>
            <pc:docMk/>
            <pc:sldMasterMk cId="1401966037" sldId="2147483744"/>
            <pc:sldLayoutMk cId="811113725" sldId="2147483745"/>
          </pc:sldLayoutMkLst>
        </pc:sldLayoutChg>
        <pc:sldLayoutChg chg="del">
          <pc:chgData name="Corbett, Neil MSE32" userId="0adb255b-af8b-4511-851e-0ee4c08861d8" providerId="ADAL" clId="{E60BB616-9B3A-4FDF-8AA4-70708A188730}" dt="2025-08-13T06:12:12.244" v="0" actId="47"/>
          <pc:sldLayoutMkLst>
            <pc:docMk/>
            <pc:sldMasterMk cId="1401966037" sldId="2147483744"/>
            <pc:sldLayoutMk cId="708924845" sldId="2147483746"/>
          </pc:sldLayoutMkLst>
        </pc:sldLayoutChg>
        <pc:sldLayoutChg chg="del">
          <pc:chgData name="Corbett, Neil MSE32" userId="0adb255b-af8b-4511-851e-0ee4c08861d8" providerId="ADAL" clId="{E60BB616-9B3A-4FDF-8AA4-70708A188730}" dt="2025-08-13T06:12:12.244" v="0" actId="47"/>
          <pc:sldLayoutMkLst>
            <pc:docMk/>
            <pc:sldMasterMk cId="1401966037" sldId="2147483744"/>
            <pc:sldLayoutMk cId="1782644093" sldId="2147483747"/>
          </pc:sldLayoutMkLst>
        </pc:sldLayoutChg>
        <pc:sldLayoutChg chg="del">
          <pc:chgData name="Corbett, Neil MSE32" userId="0adb255b-af8b-4511-851e-0ee4c08861d8" providerId="ADAL" clId="{E60BB616-9B3A-4FDF-8AA4-70708A188730}" dt="2025-08-13T06:12:12.244" v="0" actId="47"/>
          <pc:sldLayoutMkLst>
            <pc:docMk/>
            <pc:sldMasterMk cId="1401966037" sldId="2147483744"/>
            <pc:sldLayoutMk cId="3544679776" sldId="2147483748"/>
          </pc:sldLayoutMkLst>
        </pc:sldLayoutChg>
        <pc:sldLayoutChg chg="del">
          <pc:chgData name="Corbett, Neil MSE32" userId="0adb255b-af8b-4511-851e-0ee4c08861d8" providerId="ADAL" clId="{E60BB616-9B3A-4FDF-8AA4-70708A188730}" dt="2025-08-13T06:12:12.244" v="0" actId="47"/>
          <pc:sldLayoutMkLst>
            <pc:docMk/>
            <pc:sldMasterMk cId="1401966037" sldId="2147483744"/>
            <pc:sldLayoutMk cId="1596927102" sldId="2147483749"/>
          </pc:sldLayoutMkLst>
        </pc:sldLayoutChg>
        <pc:sldLayoutChg chg="del">
          <pc:chgData name="Corbett, Neil MSE32" userId="0adb255b-af8b-4511-851e-0ee4c08861d8" providerId="ADAL" clId="{E60BB616-9B3A-4FDF-8AA4-70708A188730}" dt="2025-08-13T06:12:12.244" v="0" actId="47"/>
          <pc:sldLayoutMkLst>
            <pc:docMk/>
            <pc:sldMasterMk cId="1401966037" sldId="2147483744"/>
            <pc:sldLayoutMk cId="2193031891" sldId="2147483750"/>
          </pc:sldLayoutMkLst>
        </pc:sldLayoutChg>
        <pc:sldLayoutChg chg="del">
          <pc:chgData name="Corbett, Neil MSE32" userId="0adb255b-af8b-4511-851e-0ee4c08861d8" providerId="ADAL" clId="{E60BB616-9B3A-4FDF-8AA4-70708A188730}" dt="2025-08-13T06:12:12.244" v="0" actId="47"/>
          <pc:sldLayoutMkLst>
            <pc:docMk/>
            <pc:sldMasterMk cId="1401966037" sldId="2147483744"/>
            <pc:sldLayoutMk cId="3574179539" sldId="2147483751"/>
          </pc:sldLayoutMkLst>
        </pc:sldLayoutChg>
        <pc:sldLayoutChg chg="del">
          <pc:chgData name="Corbett, Neil MSE32" userId="0adb255b-af8b-4511-851e-0ee4c08861d8" providerId="ADAL" clId="{E60BB616-9B3A-4FDF-8AA4-70708A188730}" dt="2025-08-13T06:12:12.244" v="0" actId="47"/>
          <pc:sldLayoutMkLst>
            <pc:docMk/>
            <pc:sldMasterMk cId="1401966037" sldId="2147483744"/>
            <pc:sldLayoutMk cId="576408945" sldId="2147483752"/>
          </pc:sldLayoutMkLst>
        </pc:sldLayoutChg>
        <pc:sldLayoutChg chg="del">
          <pc:chgData name="Corbett, Neil MSE32" userId="0adb255b-af8b-4511-851e-0ee4c08861d8" providerId="ADAL" clId="{E60BB616-9B3A-4FDF-8AA4-70708A188730}" dt="2025-08-13T06:12:12.244" v="0" actId="47"/>
          <pc:sldLayoutMkLst>
            <pc:docMk/>
            <pc:sldMasterMk cId="1401966037" sldId="2147483744"/>
            <pc:sldLayoutMk cId="74161001" sldId="2147483753"/>
          </pc:sldLayoutMkLst>
        </pc:sldLayoutChg>
        <pc:sldLayoutChg chg="del">
          <pc:chgData name="Corbett, Neil MSE32" userId="0adb255b-af8b-4511-851e-0ee4c08861d8" providerId="ADAL" clId="{E60BB616-9B3A-4FDF-8AA4-70708A188730}" dt="2025-08-13T06:12:12.244" v="0" actId="47"/>
          <pc:sldLayoutMkLst>
            <pc:docMk/>
            <pc:sldMasterMk cId="1401966037" sldId="2147483744"/>
            <pc:sldLayoutMk cId="3756463967" sldId="2147483754"/>
          </pc:sldLayoutMkLst>
        </pc:sldLayoutChg>
        <pc:sldLayoutChg chg="del">
          <pc:chgData name="Corbett, Neil MSE32" userId="0adb255b-af8b-4511-851e-0ee4c08861d8" providerId="ADAL" clId="{E60BB616-9B3A-4FDF-8AA4-70708A188730}" dt="2025-08-13T06:12:12.244" v="0" actId="47"/>
          <pc:sldLayoutMkLst>
            <pc:docMk/>
            <pc:sldMasterMk cId="1401966037" sldId="2147483744"/>
            <pc:sldLayoutMk cId="4172577961" sldId="2147483755"/>
          </pc:sldLayoutMkLst>
        </pc:sldLayoutChg>
      </pc:sldMasterChg>
      <pc:sldMasterChg chg="del delSldLayout">
        <pc:chgData name="Corbett, Neil MSE32" userId="0adb255b-af8b-4511-851e-0ee4c08861d8" providerId="ADAL" clId="{E60BB616-9B3A-4FDF-8AA4-70708A188730}" dt="2025-08-13T06:12:12.244" v="0" actId="47"/>
        <pc:sldMasterMkLst>
          <pc:docMk/>
          <pc:sldMasterMk cId="1711617033" sldId="2147483756"/>
        </pc:sldMasterMkLst>
        <pc:sldLayoutChg chg="del">
          <pc:chgData name="Corbett, Neil MSE32" userId="0adb255b-af8b-4511-851e-0ee4c08861d8" providerId="ADAL" clId="{E60BB616-9B3A-4FDF-8AA4-70708A188730}" dt="2025-08-13T06:12:12.244" v="0" actId="47"/>
          <pc:sldLayoutMkLst>
            <pc:docMk/>
            <pc:sldMasterMk cId="1711617033" sldId="2147483756"/>
            <pc:sldLayoutMk cId="3181050327" sldId="2147483757"/>
          </pc:sldLayoutMkLst>
        </pc:sldLayoutChg>
        <pc:sldLayoutChg chg="del">
          <pc:chgData name="Corbett, Neil MSE32" userId="0adb255b-af8b-4511-851e-0ee4c08861d8" providerId="ADAL" clId="{E60BB616-9B3A-4FDF-8AA4-70708A188730}" dt="2025-08-13T06:12:12.244" v="0" actId="47"/>
          <pc:sldLayoutMkLst>
            <pc:docMk/>
            <pc:sldMasterMk cId="1711617033" sldId="2147483756"/>
            <pc:sldLayoutMk cId="1987382148" sldId="2147483758"/>
          </pc:sldLayoutMkLst>
        </pc:sldLayoutChg>
        <pc:sldLayoutChg chg="del">
          <pc:chgData name="Corbett, Neil MSE32" userId="0adb255b-af8b-4511-851e-0ee4c08861d8" providerId="ADAL" clId="{E60BB616-9B3A-4FDF-8AA4-70708A188730}" dt="2025-08-13T06:12:12.244" v="0" actId="47"/>
          <pc:sldLayoutMkLst>
            <pc:docMk/>
            <pc:sldMasterMk cId="1711617033" sldId="2147483756"/>
            <pc:sldLayoutMk cId="2406338870" sldId="2147483759"/>
          </pc:sldLayoutMkLst>
        </pc:sldLayoutChg>
        <pc:sldLayoutChg chg="del">
          <pc:chgData name="Corbett, Neil MSE32" userId="0adb255b-af8b-4511-851e-0ee4c08861d8" providerId="ADAL" clId="{E60BB616-9B3A-4FDF-8AA4-70708A188730}" dt="2025-08-13T06:12:12.244" v="0" actId="47"/>
          <pc:sldLayoutMkLst>
            <pc:docMk/>
            <pc:sldMasterMk cId="1711617033" sldId="2147483756"/>
            <pc:sldLayoutMk cId="2621959515" sldId="2147483760"/>
          </pc:sldLayoutMkLst>
        </pc:sldLayoutChg>
        <pc:sldLayoutChg chg="del">
          <pc:chgData name="Corbett, Neil MSE32" userId="0adb255b-af8b-4511-851e-0ee4c08861d8" providerId="ADAL" clId="{E60BB616-9B3A-4FDF-8AA4-70708A188730}" dt="2025-08-13T06:12:12.244" v="0" actId="47"/>
          <pc:sldLayoutMkLst>
            <pc:docMk/>
            <pc:sldMasterMk cId="1711617033" sldId="2147483756"/>
            <pc:sldLayoutMk cId="4278861900" sldId="2147483761"/>
          </pc:sldLayoutMkLst>
        </pc:sldLayoutChg>
        <pc:sldLayoutChg chg="del">
          <pc:chgData name="Corbett, Neil MSE32" userId="0adb255b-af8b-4511-851e-0ee4c08861d8" providerId="ADAL" clId="{E60BB616-9B3A-4FDF-8AA4-70708A188730}" dt="2025-08-13T06:12:12.244" v="0" actId="47"/>
          <pc:sldLayoutMkLst>
            <pc:docMk/>
            <pc:sldMasterMk cId="1711617033" sldId="2147483756"/>
            <pc:sldLayoutMk cId="3998888160" sldId="2147483762"/>
          </pc:sldLayoutMkLst>
        </pc:sldLayoutChg>
        <pc:sldLayoutChg chg="del">
          <pc:chgData name="Corbett, Neil MSE32" userId="0adb255b-af8b-4511-851e-0ee4c08861d8" providerId="ADAL" clId="{E60BB616-9B3A-4FDF-8AA4-70708A188730}" dt="2025-08-13T06:12:12.244" v="0" actId="47"/>
          <pc:sldLayoutMkLst>
            <pc:docMk/>
            <pc:sldMasterMk cId="1711617033" sldId="2147483756"/>
            <pc:sldLayoutMk cId="1022137534" sldId="2147483763"/>
          </pc:sldLayoutMkLst>
        </pc:sldLayoutChg>
        <pc:sldLayoutChg chg="del">
          <pc:chgData name="Corbett, Neil MSE32" userId="0adb255b-af8b-4511-851e-0ee4c08861d8" providerId="ADAL" clId="{E60BB616-9B3A-4FDF-8AA4-70708A188730}" dt="2025-08-13T06:12:12.244" v="0" actId="47"/>
          <pc:sldLayoutMkLst>
            <pc:docMk/>
            <pc:sldMasterMk cId="1711617033" sldId="2147483756"/>
            <pc:sldLayoutMk cId="4061251859" sldId="2147483764"/>
          </pc:sldLayoutMkLst>
        </pc:sldLayoutChg>
        <pc:sldLayoutChg chg="del">
          <pc:chgData name="Corbett, Neil MSE32" userId="0adb255b-af8b-4511-851e-0ee4c08861d8" providerId="ADAL" clId="{E60BB616-9B3A-4FDF-8AA4-70708A188730}" dt="2025-08-13T06:12:12.244" v="0" actId="47"/>
          <pc:sldLayoutMkLst>
            <pc:docMk/>
            <pc:sldMasterMk cId="1711617033" sldId="2147483756"/>
            <pc:sldLayoutMk cId="2593805428" sldId="2147483765"/>
          </pc:sldLayoutMkLst>
        </pc:sldLayoutChg>
        <pc:sldLayoutChg chg="del">
          <pc:chgData name="Corbett, Neil MSE32" userId="0adb255b-af8b-4511-851e-0ee4c08861d8" providerId="ADAL" clId="{E60BB616-9B3A-4FDF-8AA4-70708A188730}" dt="2025-08-13T06:12:12.244" v="0" actId="47"/>
          <pc:sldLayoutMkLst>
            <pc:docMk/>
            <pc:sldMasterMk cId="1711617033" sldId="2147483756"/>
            <pc:sldLayoutMk cId="2001109753" sldId="2147483766"/>
          </pc:sldLayoutMkLst>
        </pc:sldLayoutChg>
        <pc:sldLayoutChg chg="del">
          <pc:chgData name="Corbett, Neil MSE32" userId="0adb255b-af8b-4511-851e-0ee4c08861d8" providerId="ADAL" clId="{E60BB616-9B3A-4FDF-8AA4-70708A188730}" dt="2025-08-13T06:12:12.244" v="0" actId="47"/>
          <pc:sldLayoutMkLst>
            <pc:docMk/>
            <pc:sldMasterMk cId="1711617033" sldId="2147483756"/>
            <pc:sldLayoutMk cId="1905393911" sldId="214748376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31898-D3BE-4DAF-90BF-EEAE478B6D22}" type="datetimeFigureOut">
              <a:rPr lang="en-US" smtClean="0"/>
              <a:t>14/08/2025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FB269-D7FA-4B2B-A78E-1120639F5461}" type="slidenum">
              <a:rPr lang="en-US" smtClean="0"/>
              <a:t>‹#›</a:t>
            </a:fld>
            <a:endParaRPr lang="en-US"/>
          </a:p>
        </p:txBody>
      </p:sp>
    </p:spTree>
    <p:extLst>
      <p:ext uri="{BB962C8B-B14F-4D97-AF65-F5344CB8AC3E}">
        <p14:creationId xmlns:p14="http://schemas.microsoft.com/office/powerpoint/2010/main" val="91906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Wingdings" panose="05000000000000000000" pitchFamily="2" charset="2"/>
              <a:buChar char="§"/>
              <a:defRPr/>
            </a:pPr>
            <a:r>
              <a:rPr lang="en-US" dirty="0" err="1">
                <a:solidFill>
                  <a:srgbClr val="000000"/>
                </a:solidFill>
                <a:latin typeface="Times New Roman" pitchFamily="18" charset="0"/>
              </a:rPr>
              <a:t>Mr</a:t>
            </a:r>
            <a:r>
              <a:rPr lang="en-US" dirty="0">
                <a:solidFill>
                  <a:srgbClr val="000000"/>
                </a:solidFill>
                <a:latin typeface="Times New Roman" pitchFamily="18" charset="0"/>
              </a:rPr>
              <a:t> Musleh image on the top right will change according to incident pattern, MSE3 will provide you with the image as per the pattern</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What happened: A short description should be provided without mentioning names of contractors or individuals.  You should include, what happened, to who (by job title) and what injuries this resulted in.  Nothing more!</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Initial Finding: Four to five bullet points highlighting the initial main findings from the investigation.  Remember the target audience is the front-line staff so this should be written in simple terms in a way that everyone can understand.</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Learnings: Four to five learning message in the form of questionnaires linked with initial findings</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strap line should be the main learning point you want to get across</a:t>
            </a:r>
          </a:p>
          <a:p>
            <a:pPr marL="174708" indent="-174708" defTabSz="931774" eaLnBrk="0" fontAlgn="base" hangingPunct="0">
              <a:spcBef>
                <a:spcPct val="30000"/>
              </a:spcBef>
              <a:spcAft>
                <a:spcPct val="0"/>
              </a:spcAft>
              <a:buFont typeface="Wingdings" panose="05000000000000000000" pitchFamily="2" charset="2"/>
              <a:buChar char="§"/>
              <a:defRPr/>
            </a:pPr>
            <a:endParaRPr lang="en-US" dirty="0">
              <a:solidFill>
                <a:srgbClr val="000000"/>
              </a:solidFill>
              <a:latin typeface="Times New Roman" pitchFamily="18" charset="0"/>
            </a:endParaRP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756A-71C4-4EF9-8F7C-B1FF48E66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14/08/2025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47590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14/08/2025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406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14/08/2025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9548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14/08/2025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3294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14/08/2025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128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14/08/2025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76867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14/08/2025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5313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14/08/2025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719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14/08/2025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0713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14/08/2025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8605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14/08/2025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58017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14/08/2025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2996389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758783" y="124760"/>
            <a:ext cx="9508126"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521166" y="1699104"/>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2915794865"/>
              </p:ext>
            </p:extLst>
          </p:nvPr>
        </p:nvGraphicFramePr>
        <p:xfrm>
          <a:off x="1758783" y="652650"/>
          <a:ext cx="9508126" cy="609600"/>
        </p:xfrm>
        <a:graphic>
          <a:graphicData uri="http://schemas.openxmlformats.org/drawingml/2006/table">
            <a:tbl>
              <a:tblPr firstRow="1" bandRow="1">
                <a:tableStyleId>{5C22544A-7EE6-4342-B048-85BDC9FD1C3A}</a:tableStyleId>
              </a:tblPr>
              <a:tblGrid>
                <a:gridCol w="1294135">
                  <a:extLst>
                    <a:ext uri="{9D8B030D-6E8A-4147-A177-3AD203B41FA5}">
                      <a16:colId xmlns:a16="http://schemas.microsoft.com/office/drawing/2014/main" val="4136576419"/>
                    </a:ext>
                  </a:extLst>
                </a:gridCol>
                <a:gridCol w="1191142">
                  <a:extLst>
                    <a:ext uri="{9D8B030D-6E8A-4147-A177-3AD203B41FA5}">
                      <a16:colId xmlns:a16="http://schemas.microsoft.com/office/drawing/2014/main" val="425046032"/>
                    </a:ext>
                  </a:extLst>
                </a:gridCol>
                <a:gridCol w="1214146">
                  <a:extLst>
                    <a:ext uri="{9D8B030D-6E8A-4147-A177-3AD203B41FA5}">
                      <a16:colId xmlns:a16="http://schemas.microsoft.com/office/drawing/2014/main" val="4255786960"/>
                    </a:ext>
                  </a:extLst>
                </a:gridCol>
                <a:gridCol w="2425736">
                  <a:extLst>
                    <a:ext uri="{9D8B030D-6E8A-4147-A177-3AD203B41FA5}">
                      <a16:colId xmlns:a16="http://schemas.microsoft.com/office/drawing/2014/main" val="2009492886"/>
                    </a:ext>
                  </a:extLst>
                </a:gridCol>
                <a:gridCol w="1163461">
                  <a:extLst>
                    <a:ext uri="{9D8B030D-6E8A-4147-A177-3AD203B41FA5}">
                      <a16:colId xmlns:a16="http://schemas.microsoft.com/office/drawing/2014/main" val="1090560065"/>
                    </a:ext>
                  </a:extLst>
                </a:gridCol>
                <a:gridCol w="2219506">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1180491</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06.08.2025 / 21:55</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err="1">
                          <a:solidFill>
                            <a:schemeClr val="dk1"/>
                          </a:solidFill>
                          <a:latin typeface="+mn-lt"/>
                          <a:ea typeface="+mn-ea"/>
                          <a:cs typeface="+mn-cs"/>
                        </a:rPr>
                        <a:t>Maurid</a:t>
                      </a:r>
                      <a:r>
                        <a:rPr lang="en-US" sz="1300" b="0" kern="1200" dirty="0">
                          <a:solidFill>
                            <a:schemeClr val="dk1"/>
                          </a:solidFill>
                          <a:latin typeface="+mn-lt"/>
                          <a:ea typeface="+mn-ea"/>
                          <a:cs typeface="+mn-cs"/>
                        </a:rPr>
                        <a:t> West</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LTI#12</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Caught between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Pipe Catwalk Maintenance</a:t>
                      </a: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758782" y="1283742"/>
            <a:ext cx="9508126"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All</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466132" y="6589930"/>
            <a:ext cx="812148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Light" panose="020F0302020204030204"/>
                <a:ea typeface="+mn-ea"/>
                <a:cs typeface="+mn-cs"/>
              </a:rPr>
              <a:t>In case of an emergency please call PDO Emergency Number (Toll Free): </a:t>
            </a:r>
            <a:r>
              <a:rPr kumimoji="0" lang="en-US"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Calibri Light" panose="020F0302020204030204"/>
              <a:ea typeface="+mn-ea"/>
              <a:cs typeface="+mn-cs"/>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521166" y="2778105"/>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613688" y="5872705"/>
            <a:ext cx="8121486" cy="584775"/>
          </a:xfrm>
          <a:prstGeom prst="rect">
            <a:avLst/>
          </a:prstGeom>
          <a:solidFill>
            <a:schemeClr val="accent5"/>
          </a:solidFill>
        </p:spPr>
        <p:txBody>
          <a:bodyPr wrap="square" rtlCol="0">
            <a:spAutoFit/>
          </a:bodyPr>
          <a:lstStyle/>
          <a:p>
            <a:pPr marL="0" marR="2936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Never perform maintenance on energized equipment. </a:t>
            </a:r>
          </a:p>
          <a:p>
            <a:pPr marL="0" marR="2936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Isolation and SOP compliance are non-negotiable </a:t>
            </a:r>
          </a:p>
        </p:txBody>
      </p:sp>
      <p:sp>
        <p:nvSpPr>
          <p:cNvPr id="14" name="TextBox 13">
            <a:extLst>
              <a:ext uri="{FF2B5EF4-FFF2-40B4-BE49-F238E27FC236}">
                <a16:creationId xmlns:a16="http://schemas.microsoft.com/office/drawing/2014/main" id="{4FB0979E-4BE4-B968-DB5D-14DFE1BF7DD5}"/>
              </a:ext>
            </a:extLst>
          </p:cNvPr>
          <p:cNvSpPr txBox="1"/>
          <p:nvPr/>
        </p:nvSpPr>
        <p:spPr>
          <a:xfrm>
            <a:off x="225495" y="3168136"/>
            <a:ext cx="8897872" cy="954107"/>
          </a:xfrm>
          <a:prstGeom prst="rect">
            <a:avLst/>
          </a:prstGeom>
          <a:noFill/>
        </p:spPr>
        <p:txBody>
          <a:bodyPr wrap="square">
            <a:spAutoFit/>
          </a:bodyPr>
          <a:lstStyle/>
          <a:p>
            <a:pPr marL="285750" lvl="0" indent="-285750">
              <a:buFont typeface="Arial" panose="020B0604020202020204" pitchFamily="34" charset="0"/>
              <a:buChar char="•"/>
              <a:defRPr/>
            </a:pPr>
            <a:r>
              <a:rPr lang="en-US" sz="1400" dirty="0">
                <a:solidFill>
                  <a:srgbClr val="000000"/>
                </a:solidFill>
              </a:rPr>
              <a:t>The injured person grabbed the crowbar at the exact moment the kicker arm piston retracted, causing crush injuries.</a:t>
            </a:r>
          </a:p>
          <a:p>
            <a:pPr marL="285750" lvl="0" indent="-285750">
              <a:buFont typeface="Arial" panose="020B0604020202020204" pitchFamily="34" charset="0"/>
              <a:buChar char="•"/>
              <a:defRPr/>
            </a:pPr>
            <a:r>
              <a:rPr lang="en-US" sz="1400" dirty="0">
                <a:solidFill>
                  <a:srgbClr val="000000"/>
                </a:solidFill>
              </a:rPr>
              <a:t>Chief Mechanic unintentionally released the remote control buttons, triggering the piston’s downward movement.</a:t>
            </a:r>
          </a:p>
          <a:p>
            <a:pPr marL="285750" lvl="0" indent="-285750">
              <a:buFont typeface="Arial" panose="020B0604020202020204" pitchFamily="34" charset="0"/>
              <a:buChar char="•"/>
              <a:defRPr/>
            </a:pPr>
            <a:r>
              <a:rPr lang="en-US" sz="1400" dirty="0">
                <a:solidFill>
                  <a:srgbClr val="000000"/>
                </a:solidFill>
              </a:rPr>
              <a:t>Maintenance was performed on energized equipment without proper mechanical and electrical isolation.</a:t>
            </a:r>
          </a:p>
          <a:p>
            <a:pPr marL="285750" lvl="0" indent="-285750">
              <a:buFont typeface="Arial" panose="020B0604020202020204" pitchFamily="34" charset="0"/>
              <a:buChar char="•"/>
              <a:defRPr/>
            </a:pPr>
            <a:r>
              <a:rPr lang="en-US" sz="1400" dirty="0">
                <a:solidFill>
                  <a:srgbClr val="000000"/>
                </a:solidFill>
              </a:rPr>
              <a:t>The task was carried out without a valid SOP, and the OEM manual was not consulted. </a:t>
            </a:r>
            <a:endParaRPr lang="en-US" sz="1400" dirty="0">
              <a:solidFill>
                <a:prstClr val="black"/>
              </a:solidFill>
              <a:cs typeface="Tahoma" pitchFamily="34" charset="0"/>
            </a:endParaRPr>
          </a:p>
        </p:txBody>
      </p:sp>
      <p:sp>
        <p:nvSpPr>
          <p:cNvPr id="19" name="TextBox 18">
            <a:extLst>
              <a:ext uri="{FF2B5EF4-FFF2-40B4-BE49-F238E27FC236}">
                <a16:creationId xmlns:a16="http://schemas.microsoft.com/office/drawing/2014/main" id="{DC694FA2-FD8D-08C8-4637-D9737BFCF521}"/>
              </a:ext>
            </a:extLst>
          </p:cNvPr>
          <p:cNvSpPr txBox="1"/>
          <p:nvPr/>
        </p:nvSpPr>
        <p:spPr>
          <a:xfrm>
            <a:off x="225495" y="4594996"/>
            <a:ext cx="8220836" cy="954107"/>
          </a:xfrm>
          <a:prstGeom prst="rect">
            <a:avLst/>
          </a:prstGeom>
          <a:noFill/>
        </p:spPr>
        <p:txBody>
          <a:bodyPr wrap="square">
            <a:spAutoFit/>
          </a:bodyPr>
          <a:lstStyle/>
          <a:p>
            <a:pPr marL="285750" indent="-285750">
              <a:buFont typeface="Arial" panose="020B0604020202020204" pitchFamily="34" charset="0"/>
              <a:buChar char="•"/>
            </a:pPr>
            <a:r>
              <a:rPr lang="en-OM" sz="1400" kern="100" dirty="0">
                <a:ea typeface="Times New Roman" panose="02020603050405020304" pitchFamily="18" charset="0"/>
                <a:cs typeface="Times New Roman" panose="02020603050405020304" pitchFamily="18" charset="0"/>
              </a:rPr>
              <a:t>Do </a:t>
            </a:r>
            <a:r>
              <a:rPr lang="en-US" sz="1400" kern="100" dirty="0">
                <a:ea typeface="Times New Roman" panose="02020603050405020304" pitchFamily="18" charset="0"/>
                <a:cs typeface="Times New Roman" panose="02020603050405020304" pitchFamily="18" charset="0"/>
              </a:rPr>
              <a:t>you</a:t>
            </a:r>
            <a:r>
              <a:rPr lang="en-OM" sz="1400" kern="100" dirty="0">
                <a:ea typeface="Times New Roman" panose="02020603050405020304" pitchFamily="18" charset="0"/>
                <a:cs typeface="Times New Roman" panose="02020603050405020304" pitchFamily="18" charset="0"/>
              </a:rPr>
              <a:t> fully understand the risks of energized equipment?</a:t>
            </a:r>
          </a:p>
          <a:p>
            <a:pPr marL="285750" indent="-285750">
              <a:buFont typeface="Arial" panose="020B0604020202020204" pitchFamily="34" charset="0"/>
              <a:buChar char="•"/>
            </a:pPr>
            <a:r>
              <a:rPr lang="en-US" sz="1400" kern="100" dirty="0">
                <a:ea typeface="Times New Roman" panose="02020603050405020304" pitchFamily="18" charset="0"/>
                <a:cs typeface="Times New Roman" panose="02020603050405020304" pitchFamily="18" charset="0"/>
              </a:rPr>
              <a:t>Do you ensure full compliance with the Work Permit and associated isolation requirements providing confidence the </a:t>
            </a:r>
            <a:r>
              <a:rPr lang="en-OM" sz="1400" kern="100" dirty="0">
                <a:ea typeface="Times New Roman" panose="02020603050405020304" pitchFamily="18" charset="0"/>
                <a:cs typeface="Times New Roman" panose="02020603050405020304" pitchFamily="18" charset="0"/>
              </a:rPr>
              <a:t>equipment is isolated before </a:t>
            </a:r>
            <a:r>
              <a:rPr lang="en-US" sz="1400" kern="100" dirty="0">
                <a:ea typeface="Times New Roman" panose="02020603050405020304" pitchFamily="18" charset="0"/>
                <a:cs typeface="Times New Roman" panose="02020603050405020304" pitchFamily="18" charset="0"/>
              </a:rPr>
              <a:t>you</a:t>
            </a:r>
            <a:r>
              <a:rPr lang="en-OM" sz="1400" kern="100" dirty="0">
                <a:ea typeface="Times New Roman" panose="02020603050405020304" pitchFamily="18" charset="0"/>
                <a:cs typeface="Times New Roman" panose="02020603050405020304" pitchFamily="18" charset="0"/>
              </a:rPr>
              <a:t> begin work?</a:t>
            </a:r>
          </a:p>
          <a:p>
            <a:pPr marL="285750" indent="-285750">
              <a:buFont typeface="Arial" panose="020B0604020202020204" pitchFamily="34" charset="0"/>
              <a:buChar char="•"/>
            </a:pPr>
            <a:r>
              <a:rPr lang="en-OM" sz="1400" kern="100" dirty="0">
                <a:ea typeface="Times New Roman" panose="02020603050405020304" pitchFamily="18" charset="0"/>
                <a:cs typeface="Times New Roman" panose="02020603050405020304" pitchFamily="18" charset="0"/>
              </a:rPr>
              <a:t>Do </a:t>
            </a:r>
            <a:r>
              <a:rPr lang="en-US" sz="1400" kern="100" dirty="0">
                <a:ea typeface="Times New Roman" panose="02020603050405020304" pitchFamily="18" charset="0"/>
                <a:cs typeface="Times New Roman" panose="02020603050405020304" pitchFamily="18" charset="0"/>
              </a:rPr>
              <a:t>you</a:t>
            </a:r>
            <a:r>
              <a:rPr lang="en-OM" sz="1400" kern="100" dirty="0">
                <a:ea typeface="Times New Roman" panose="02020603050405020304" pitchFamily="18" charset="0"/>
                <a:cs typeface="Times New Roman" panose="02020603050405020304" pitchFamily="18" charset="0"/>
              </a:rPr>
              <a:t> know how to escalate </a:t>
            </a:r>
            <a:r>
              <a:rPr lang="en-US" sz="1400" kern="100" dirty="0">
                <a:ea typeface="Times New Roman" panose="02020603050405020304" pitchFamily="18" charset="0"/>
                <a:cs typeface="Times New Roman" panose="02020603050405020304" pitchFamily="18" charset="0"/>
              </a:rPr>
              <a:t>the situation </a:t>
            </a:r>
            <a:r>
              <a:rPr lang="en-OM" sz="1400" kern="100" dirty="0">
                <a:ea typeface="Times New Roman" panose="02020603050405020304" pitchFamily="18" charset="0"/>
                <a:cs typeface="Times New Roman" panose="02020603050405020304" pitchFamily="18" charset="0"/>
              </a:rPr>
              <a:t>if SOPs or tools are missing</a:t>
            </a:r>
            <a:r>
              <a:rPr lang="en-US" sz="1400" kern="100" dirty="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521166" y="4233852"/>
            <a:ext cx="3056225"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Engagement Questions: </a:t>
            </a:r>
          </a:p>
        </p:txBody>
      </p:sp>
      <p:sp>
        <p:nvSpPr>
          <p:cNvPr id="16" name="TextBox 15">
            <a:extLst>
              <a:ext uri="{FF2B5EF4-FFF2-40B4-BE49-F238E27FC236}">
                <a16:creationId xmlns:a16="http://schemas.microsoft.com/office/drawing/2014/main" id="{BD879786-6315-5984-BB1B-C98E2E22746F}"/>
              </a:ext>
            </a:extLst>
          </p:cNvPr>
          <p:cNvSpPr txBox="1"/>
          <p:nvPr/>
        </p:nvSpPr>
        <p:spPr>
          <a:xfrm>
            <a:off x="521166" y="1997094"/>
            <a:ext cx="8634323" cy="738664"/>
          </a:xfrm>
          <a:prstGeom prst="rect">
            <a:avLst/>
          </a:prstGeom>
          <a:noFill/>
        </p:spPr>
        <p:txBody>
          <a:bodyPr wrap="square">
            <a:spAutoFit/>
          </a:bodyPr>
          <a:lstStyle/>
          <a:p>
            <a:r>
              <a:rPr lang="en-US" sz="1400" kern="100" dirty="0">
                <a:ea typeface="Times New Roman" panose="02020603050405020304" pitchFamily="18" charset="0"/>
                <a:cs typeface="Times New Roman" panose="02020603050405020304" pitchFamily="18" charset="0"/>
              </a:rPr>
              <a:t>While performing corrective maintenance on the automatic pipe catwalk, the senior mechanic was holding a crowbar that was inserted into the kicker arm cylinder. The piston of the cylinder retracted unexpectedly while the crowbar was still attached, causing crush injuries to his left hand ring finger and right hand index finger.</a:t>
            </a:r>
            <a:endParaRPr lang="en-US" sz="1400" b="1" dirty="0">
              <a:solidFill>
                <a:srgbClr val="0070C0"/>
              </a:solidFill>
              <a:ea typeface="宋体" panose="02010600030101010101" pitchFamily="2" charset="-122"/>
            </a:endParaRPr>
          </a:p>
        </p:txBody>
      </p:sp>
      <p:pic>
        <p:nvPicPr>
          <p:cNvPr id="6" name="Picture 5">
            <a:extLst>
              <a:ext uri="{FF2B5EF4-FFF2-40B4-BE49-F238E27FC236}">
                <a16:creationId xmlns:a16="http://schemas.microsoft.com/office/drawing/2014/main" id="{8107616C-46C4-AA09-D8AE-1687F4201D98}"/>
              </a:ext>
            </a:extLst>
          </p:cNvPr>
          <p:cNvPicPr>
            <a:picLocks noChangeAspect="1"/>
          </p:cNvPicPr>
          <p:nvPr/>
        </p:nvPicPr>
        <p:blipFill>
          <a:blip r:embed="rId3"/>
          <a:stretch>
            <a:fillRect/>
          </a:stretch>
        </p:blipFill>
        <p:spPr>
          <a:xfrm>
            <a:off x="416458" y="150805"/>
            <a:ext cx="1257709" cy="1142587"/>
          </a:xfrm>
          <a:prstGeom prst="rect">
            <a:avLst/>
          </a:prstGeom>
        </p:spPr>
      </p:pic>
      <p:sp>
        <p:nvSpPr>
          <p:cNvPr id="64" name="Freeform 132">
            <a:extLst>
              <a:ext uri="{FF2B5EF4-FFF2-40B4-BE49-F238E27FC236}">
                <a16:creationId xmlns:a16="http://schemas.microsoft.com/office/drawing/2014/main" id="{54EEFF28-5A0A-E4EB-56C3-5B689A4DBEA9}"/>
              </a:ext>
            </a:extLst>
          </p:cNvPr>
          <p:cNvSpPr/>
          <p:nvPr/>
        </p:nvSpPr>
        <p:spPr bwMode="auto">
          <a:xfrm>
            <a:off x="11543876" y="5312647"/>
            <a:ext cx="416194" cy="43200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10" name="Picture 9">
            <a:extLst>
              <a:ext uri="{FF2B5EF4-FFF2-40B4-BE49-F238E27FC236}">
                <a16:creationId xmlns:a16="http://schemas.microsoft.com/office/drawing/2014/main" id="{648AF92B-28D5-75AF-D8C5-750B1AB0D09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177144" y="1829055"/>
            <a:ext cx="2721871" cy="2044697"/>
          </a:xfrm>
          <a:prstGeom prst="rect">
            <a:avLst/>
          </a:prstGeom>
        </p:spPr>
      </p:pic>
      <p:grpSp>
        <p:nvGrpSpPr>
          <p:cNvPr id="21" name="Group 131">
            <a:extLst>
              <a:ext uri="{FF2B5EF4-FFF2-40B4-BE49-F238E27FC236}">
                <a16:creationId xmlns:a16="http://schemas.microsoft.com/office/drawing/2014/main" id="{BD905AFC-C97B-019D-1180-FC06815D41CB}"/>
              </a:ext>
            </a:extLst>
          </p:cNvPr>
          <p:cNvGrpSpPr>
            <a:grpSpLocks/>
          </p:cNvGrpSpPr>
          <p:nvPr/>
        </p:nvGrpSpPr>
        <p:grpSpPr bwMode="auto">
          <a:xfrm>
            <a:off x="11335779" y="2272980"/>
            <a:ext cx="416194" cy="365909"/>
            <a:chOff x="3504" y="544"/>
            <a:chExt cx="2287" cy="1855"/>
          </a:xfrm>
        </p:grpSpPr>
        <p:sp>
          <p:nvSpPr>
            <p:cNvPr id="24" name="Line 129">
              <a:extLst>
                <a:ext uri="{FF2B5EF4-FFF2-40B4-BE49-F238E27FC236}">
                  <a16:creationId xmlns:a16="http://schemas.microsoft.com/office/drawing/2014/main" id="{5881B850-4B90-1A83-C213-D812CB0B07E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Line 130">
              <a:extLst>
                <a:ext uri="{FF2B5EF4-FFF2-40B4-BE49-F238E27FC236}">
                  <a16:creationId xmlns:a16="http://schemas.microsoft.com/office/drawing/2014/main" id="{83391804-EFC9-E036-0AA1-A7875CC1F4C2}"/>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pic>
        <p:nvPicPr>
          <p:cNvPr id="15" name="Picture 14">
            <a:extLst>
              <a:ext uri="{FF2B5EF4-FFF2-40B4-BE49-F238E27FC236}">
                <a16:creationId xmlns:a16="http://schemas.microsoft.com/office/drawing/2014/main" id="{164F5574-A75C-717E-BB84-FCE7B6AE2AAE}"/>
              </a:ext>
            </a:extLst>
          </p:cNvPr>
          <p:cNvPicPr>
            <a:picLocks noChangeAspect="1"/>
          </p:cNvPicPr>
          <p:nvPr/>
        </p:nvPicPr>
        <p:blipFill>
          <a:blip r:embed="rId5"/>
          <a:stretch>
            <a:fillRect/>
          </a:stretch>
        </p:blipFill>
        <p:spPr>
          <a:xfrm>
            <a:off x="9451293" y="3963389"/>
            <a:ext cx="2083939" cy="2023535"/>
          </a:xfrm>
          <a:prstGeom prst="rect">
            <a:avLst/>
          </a:prstGeom>
        </p:spPr>
      </p:pic>
    </p:spTree>
    <p:extLst>
      <p:ext uri="{BB962C8B-B14F-4D97-AF65-F5344CB8AC3E}">
        <p14:creationId xmlns:p14="http://schemas.microsoft.com/office/powerpoint/2010/main" val="9575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d51eac6-a7d5-47f5-a119-63d146adb134">
      <UserInfo>
        <DisplayName>Shah, Zahoor UIB1141XN</DisplayName>
        <AccountId>4166</AccountId>
        <AccountType/>
      </UserInfo>
      <UserInfo>
        <DisplayName>Hussain, Saddam UWCS9X</DisplayName>
        <AccountId>20428</AccountId>
        <AccountType/>
      </UserInfo>
      <UserInfo>
        <DisplayName>Zeheimi, Sulaiman UWN291</DisplayName>
        <AccountId>9941</AccountId>
        <AccountType/>
      </UserInfo>
      <UserInfo>
        <DisplayName>Al Hamdi, Ali DHSA1</DisplayName>
        <AccountId>19834</AccountId>
        <AccountType/>
      </UserInfo>
      <UserInfo>
        <DisplayName>Naamani, Saleh OSOT1</DisplayName>
        <AccountId>7374</AccountId>
        <AccountType/>
      </UserInfo>
      <UserInfo>
        <DisplayName>Al Subhi, Nooh ONO411F</DisplayName>
        <AccountId>18438</AccountId>
        <AccountType/>
      </UserInfo>
      <UserInfo>
        <DisplayName>Rawahi, Ali UEG</DisplayName>
        <AccountId>541</AccountId>
        <AccountType/>
      </UserInfo>
      <UserInfo>
        <DisplayName>Al Khayari, Yousuf CDFO14N</DisplayName>
        <AccountId>14394</AccountId>
        <AccountType/>
      </UserInfo>
      <UserInfo>
        <DisplayName>Al Jabry, Ahmed UIB1141XL</DisplayName>
        <AccountId>4523</AccountId>
        <AccountType/>
      </UserInfo>
      <UserInfo>
        <DisplayName>Shah, Jatin HIMA1</DisplayName>
        <AccountId>19796</AccountId>
        <AccountType/>
      </UserInfo>
      <UserInfo>
        <DisplayName>Salvi, Santosh UOC524Q</DisplayName>
        <AccountId>2019</AccountId>
        <AccountType/>
      </UserInfo>
      <UserInfo>
        <DisplayName>Barhi, Hilal UPKPS1</DisplayName>
        <AccountId>3675</AccountId>
        <AccountType/>
      </UserInfo>
      <UserInfo>
        <DisplayName>Suleimany, Zahir DSS</DisplayName>
        <AccountId>1071</AccountId>
        <AccountType/>
      </UserInfo>
      <UserInfo>
        <DisplayName>Padiyilaveetil, Prakashan UIB14XC</DisplayName>
        <AccountId>21169</AccountId>
        <AccountType/>
      </UserInfo>
      <UserInfo>
        <DisplayName>Sadiq, Waseem UIB14XSLR</DisplayName>
        <AccountId>17730</AccountId>
        <AccountType/>
      </UserInfo>
      <UserInfo>
        <DisplayName>Alhabsi, Saif UIB4KX</DisplayName>
        <AccountId>20961</AccountId>
        <AccountType/>
      </UserInfo>
      <UserInfo>
        <DisplayName>Juma, Mohamed UIB4YX</DisplayName>
        <AccountId>20957</AccountId>
        <AccountType/>
      </UserInfo>
      <UserInfo>
        <DisplayName>Yahyaai, Hamood UWIF4H</DisplayName>
        <AccountId>11678</AccountId>
        <AccountType/>
      </UserInfo>
      <UserInfo>
        <DisplayName>Ali, Showkath GAL271</DisplayName>
        <AccountId>21998</AccountId>
        <AccountType/>
      </UserInfo>
      <UserInfo>
        <DisplayName>Joseph, Ninan UIB1142XN</DisplayName>
        <AccountId>12829</AccountId>
        <AccountType/>
      </UserInfo>
      <UserInfo>
        <DisplayName>Thomas, Rony UIL41X</DisplayName>
        <AccountId>21425</AccountId>
        <AccountType/>
      </UserInfo>
      <UserInfo>
        <DisplayName>Ofi, Mahmood UWODQ13</DisplayName>
        <AccountId>13551</AccountId>
        <AccountType/>
      </UserInfo>
      <UserInfo>
        <DisplayName>Kharusi, Amira DLQB10</DisplayName>
        <AccountId>6730</AccountId>
        <AccountType/>
      </UserInfo>
      <UserInfo>
        <DisplayName>Harrasi, Yaser DHNF</DisplayName>
        <AccountId>4127</AccountId>
        <AccountType/>
      </UserInfo>
      <UserInfo>
        <DisplayName>Al Harthy, Asaad CDF11XC</DisplayName>
        <AccountId>15190</AccountId>
        <AccountType/>
      </UserInfo>
      <UserInfo>
        <DisplayName>Harmali, Harith UWOXG91</DisplayName>
        <AccountId>21252</AccountId>
        <AccountType/>
      </UserInfo>
      <UserInfo>
        <DisplayName>RIG-127-Site, RIG127</DisplayName>
        <AccountId>20345</AccountId>
        <AccountType/>
      </UserInfo>
      <UserInfo>
        <DisplayName>Al Fahdi, Zahir UOC521MD</DisplayName>
        <AccountId>21762</AccountId>
        <AccountType/>
      </UserInfo>
      <UserInfo>
        <DisplayName>Joseph, Robinson PI8</DisplayName>
        <AccountId>17501</AccountId>
        <AccountType/>
      </UserInfo>
      <UserInfo>
        <DisplayName>Boutahraoui, Abderrezak UPKCW1</DisplayName>
        <AccountId>15952</AccountId>
        <AccountType/>
      </UserInfo>
      <UserInfo>
        <DisplayName>Jawad, Sadiq IDCO51Y</DisplayName>
        <AccountId>21275</AccountId>
        <AccountType/>
      </UserInfo>
    </SharedWithUsers>
    <Language xmlns="4880e4f8-4b7d-4bdd-91e3-e10d47036eca">English</Language>
    <DocId xmlns="4880e4f8-4b7d-4bdd-91e3-e10d47036eca">92929</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345D63-A11B-4219-AEC1-761364408B60}"/>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www.w3.org/XML/1998/namespace"/>
    <ds:schemaRef ds:uri="9d51eac6-a7d5-47f5-a119-63d146adb134"/>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2378</TotalTime>
  <Words>414</Words>
  <Application>Microsoft Office PowerPoint</Application>
  <PresentationFormat>Widescreen</PresentationFormat>
  <Paragraphs>37</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宋体</vt:lpstr>
      <vt:lpstr>Arial</vt:lpstr>
      <vt:lpstr>Calibri</vt:lpstr>
      <vt:lpstr>Calibri Light</vt:lpstr>
      <vt:lpstr>Gill Sans</vt:lpstr>
      <vt:lpstr>Gill Sans Light</vt:lpstr>
      <vt:lpstr>Tahoma</vt:lpstr>
      <vt:lpstr>Times New Roman</vt:lpstr>
      <vt:lpstr>Wingdings</vt:lpstr>
      <vt:lpstr>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LTI#12-1180491- Mechanic Finger Injury_Marmul_1st  Alert</dc:title>
  <dc:creator>nazar@umsoman.com</dc:creator>
  <cp:lastModifiedBy>Corbett, Neil MSE32</cp:lastModifiedBy>
  <cp:revision>59</cp:revision>
  <dcterms:created xsi:type="dcterms:W3CDTF">2018-09-24T07:27:56Z</dcterms:created>
  <dcterms:modified xsi:type="dcterms:W3CDTF">2025-08-14T04:19:40Z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