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787" r:id="rId5"/>
    <p:sldId id="35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C00"/>
    <a:srgbClr val="0000FF"/>
    <a:srgbClr val="FFC91D"/>
    <a:srgbClr val="EAEAEA"/>
    <a:srgbClr val="F2F3D7"/>
    <a:srgbClr val="24A316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8" autoAdjust="0"/>
    <p:restoredTop sz="95407" autoAdjust="0"/>
  </p:normalViewPr>
  <p:slideViewPr>
    <p:cSldViewPr snapToGrid="0" snapToObjects="1">
      <p:cViewPr varScale="1">
        <p:scale>
          <a:sx n="98" d="100"/>
          <a:sy n="98" d="100"/>
        </p:scale>
        <p:origin x="24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26/10/2022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484155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2A6903-33DC-A423-D994-67922BC24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30"/>
          <a:stretch/>
        </p:blipFill>
        <p:spPr>
          <a:xfrm>
            <a:off x="9007812" y="1241408"/>
            <a:ext cx="2951105" cy="204654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23" y="1363603"/>
            <a:ext cx="8459334" cy="4770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On 01st May 2022, two pipe sections were bolted together for PE pulling activity. The bolting was done to arrest the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anticipated movements on host pipe during PE pulling. When PE pulling was completed, both lines were in tension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to one another. In order to arrest lateral movement of the host pipe, rigger attached the host pipe to a 07 ton HIAB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by using web slings. After this, the rigger approached the other pipe section to remove the bolt. Rigger observed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that tension is still there on the pipeline and the bolt was not coming manually.  He decided to remove the bolt by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hammering it. For removing the bolt, he positioned himself parallelly with the line and hammered it. As soon as the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bolt detached from pipeline, the line made an abrupt movement towards the rigger. Seeing this movement, rigger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tried to move back, but his right leg made contact with the pipeline, injuring him. The rigger then shifted to Tawoos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PAC Clinic and subsequently to SQH Salalah for further medical management.</a:t>
            </a:r>
          </a:p>
          <a:p>
            <a:pPr marL="342900" indent="-342900" algn="just">
              <a:defRPr/>
            </a:pP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Rigger removed the stiffened pin from a tensed pipe by standing in line of fire</a:t>
            </a:r>
            <a:r>
              <a:rPr lang="en-GB" sz="1300" dirty="0">
                <a:latin typeface="Calibri" panose="020F0502020204030204" pitchFamily="34" charset="0"/>
                <a:cs typeface="Mangal" panose="02040503050203030202" pitchFamily="18" charset="0"/>
              </a:rPr>
              <a:t>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300" dirty="0">
                <a:latin typeface="Calibri" panose="020F0502020204030204" pitchFamily="34" charset="0"/>
                <a:cs typeface="Mangal" panose="02040503050203030202" pitchFamily="18" charset="0"/>
              </a:rPr>
              <a:t>House keeping of the work place was inadequate to avoid slip, trip &amp; fall.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300" dirty="0">
                <a:latin typeface="Calibri" panose="020F0502020204030204" pitchFamily="34" charset="0"/>
                <a:cs typeface="Mangal" panose="02040503050203030202" pitchFamily="18" charset="0"/>
              </a:rPr>
              <a:t>Site specific hazards not identified by crew before job commencement.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300" dirty="0">
                <a:latin typeface="Calibri" panose="020F0502020204030204" pitchFamily="34" charset="0"/>
                <a:cs typeface="Mangal" panose="02040503050203030202" pitchFamily="18" charset="0"/>
              </a:rPr>
              <a:t>Procedure for anchoring of pipe line was not followed   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Your learning from this incident..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use earth moving equipment for anchoring during PE pulling activity.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identify the tension in pipe line and stay away from line of fire.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discuss all the potential line of fire and pinch points in you activities.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follow safe work procedure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conduct thorough housekeeping before commencing activities 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41" y="564192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01/05/2022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 #15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Released Energy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C3P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39023" y="964244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 Pulling team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33809" y="402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2349781" y="6247228"/>
            <a:ext cx="448876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Follow procedure to execute the job</a:t>
            </a:r>
          </a:p>
        </p:txBody>
      </p:sp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749334" y="2853271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63548C3-B9BA-18A0-8F4C-118B4431F7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8946" y="3446541"/>
            <a:ext cx="2939972" cy="2442167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89300" y="566010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1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28089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2133630"/>
            <a:ext cx="1092819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that your employees follow procedures for the task?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that appropriate equipment is provided to perform the activity?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that your employees are away from the line of fire?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housekeeping is conducted prior commencing the activity?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all hazards are identified and risk register updated 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* If the answer is NO to any of the above questions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3C19B-3D0B-D991-FBC4-3215B85A2EF0}"/>
              </a:ext>
            </a:extLst>
          </p:cNvPr>
          <p:cNvSpPr/>
          <p:nvPr/>
        </p:nvSpPr>
        <p:spPr>
          <a:xfrm>
            <a:off x="167473" y="0"/>
            <a:ext cx="12021178" cy="52322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  <a:t>Management self audit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D99D7-D658-49C2-BCAB-82E1F425D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01/05/2022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 #15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Released Energy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C3P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9d51eac6-a7d5-47f5-a119-63d146adb134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A620E-B16C-46E9-92BC-FDB3F921CF98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13362</TotalTime>
  <Words>708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LTI#15 Final</dc:title>
  <dc:creator>nazar@umsoman.com</dc:creator>
  <cp:lastModifiedBy>Balushi, Sumaiya MSE36</cp:lastModifiedBy>
  <cp:revision>711</cp:revision>
  <cp:lastPrinted>2022-05-22T12:57:25Z</cp:lastPrinted>
  <dcterms:created xsi:type="dcterms:W3CDTF">2018-09-24T07:27:56Z</dcterms:created>
  <dcterms:modified xsi:type="dcterms:W3CDTF">2022-10-26T07:51:33Z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