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4"/>
    <p:sldMasterId id="2147483661" r:id="rId5"/>
    <p:sldMasterId id="2147483701" r:id="rId6"/>
    <p:sldMasterId id="2147483714" r:id="rId7"/>
    <p:sldMasterId id="2147483738" r:id="rId8"/>
    <p:sldMasterId id="2147483750" r:id="rId9"/>
    <p:sldMasterId id="2147483754" r:id="rId10"/>
    <p:sldMasterId id="2147483780" r:id="rId11"/>
    <p:sldMasterId id="2147483969" r:id="rId12"/>
    <p:sldMasterId id="2147483981" r:id="rId13"/>
    <p:sldMasterId id="2147484090" r:id="rId14"/>
  </p:sldMasterIdLst>
  <p:notesMasterIdLst>
    <p:notesMasterId r:id="rId16"/>
  </p:notesMasterIdLst>
  <p:sldIdLst>
    <p:sldId id="2134805862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DEC483-6E0B-4F17-9F05-242FAE0D6F33}">
          <p14:sldIdLst>
            <p14:sldId id="2134805862"/>
          </p14:sldIdLst>
        </p14:section>
        <p14:section name="Untitled Section" id="{5FC3F01F-1D3B-4437-BC02-877B8883F14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 Mubarak" initials="AM" lastIdx="2" clrIdx="0"/>
  <p:cmAuthor id="2" name="aip" initials="a" lastIdx="1" clrIdx="1">
    <p:extLst>
      <p:ext uri="{19B8F6BF-5375-455C-9EA6-DF929625EA0E}">
        <p15:presenceInfo xmlns:p15="http://schemas.microsoft.com/office/powerpoint/2012/main" userId="db9abd721fa8fbb9" providerId="Windows Live"/>
      </p:ext>
    </p:extLst>
  </p:cmAuthor>
  <p:cmAuthor id="3" name="112414" initials="1" lastIdx="1" clrIdx="2">
    <p:extLst>
      <p:ext uri="{19B8F6BF-5375-455C-9EA6-DF929625EA0E}">
        <p15:presenceInfo xmlns:p15="http://schemas.microsoft.com/office/powerpoint/2012/main" userId="112414" providerId="None"/>
      </p:ext>
    </p:extLst>
  </p:cmAuthor>
  <p:cmAuthor id="4" name="Buthaina Nasser" initials="BN" lastIdx="1" clrIdx="3">
    <p:extLst>
      <p:ext uri="{19B8F6BF-5375-455C-9EA6-DF929625EA0E}">
        <p15:presenceInfo xmlns:p15="http://schemas.microsoft.com/office/powerpoint/2012/main" userId="S-1-5-21-343102388-2385893168-1891901555-5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4F1"/>
    <a:srgbClr val="F38120"/>
    <a:srgbClr val="F28120"/>
    <a:srgbClr val="203E9A"/>
    <a:srgbClr val="273A8A"/>
    <a:srgbClr val="58597C"/>
    <a:srgbClr val="9BA4AF"/>
    <a:srgbClr val="9DA7B1"/>
    <a:srgbClr val="334171"/>
    <a:srgbClr val="213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8221" autoAdjust="0"/>
  </p:normalViewPr>
  <p:slideViewPr>
    <p:cSldViewPr>
      <p:cViewPr varScale="1">
        <p:scale>
          <a:sx n="145" d="100"/>
          <a:sy n="145" d="100"/>
        </p:scale>
        <p:origin x="1050" y="114"/>
      </p:cViewPr>
      <p:guideLst>
        <p:guide orient="horz" pos="162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38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62A2295E-0473-42FA-BF23-62EE54EC3F33}"/>
    <pc:docChg chg="modSld">
      <pc:chgData name="Konduru, Raju IDI63X" userId="d8c4c54e-792b-4728-ba18-36787d9218e6" providerId="ADAL" clId="{62A2295E-0473-42FA-BF23-62EE54EC3F33}" dt="2024-03-27T05:04:17.229" v="1" actId="6549"/>
      <pc:docMkLst>
        <pc:docMk/>
      </pc:docMkLst>
      <pc:sldChg chg="modSp mod">
        <pc:chgData name="Konduru, Raju IDI63X" userId="d8c4c54e-792b-4728-ba18-36787d9218e6" providerId="ADAL" clId="{62A2295E-0473-42FA-BF23-62EE54EC3F33}" dt="2024-03-27T05:04:17.229" v="1" actId="6549"/>
        <pc:sldMkLst>
          <pc:docMk/>
          <pc:sldMk cId="3948469710" sldId="2134805862"/>
        </pc:sldMkLst>
        <pc:graphicFrameChg chg="modGraphic">
          <ac:chgData name="Konduru, Raju IDI63X" userId="d8c4c54e-792b-4728-ba18-36787d9218e6" providerId="ADAL" clId="{62A2295E-0473-42FA-BF23-62EE54EC3F33}" dt="2024-03-27T05:04:17.229" v="1" actId="6549"/>
          <ac:graphicFrameMkLst>
            <pc:docMk/>
            <pc:sldMk cId="3948469710" sldId="2134805862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B70B-25CD-4EE3-A8CC-ABAF45BC5C48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A5680-072A-4476-B4B8-9DF3985D0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6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756A-71C4-4EF9-8F7C-B1FF48E66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emf"/><Relationship Id="rId7" Type="http://schemas.microsoft.com/office/2007/relationships/hdphoto" Target="../media/hdphoto2.wdp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microsoft.com/office/2007/relationships/hdphoto" Target="../media/hdphoto3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80F7-2305-4A13-B89D-F8702A4DD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73CE-334E-46AF-864A-BBFEF9373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7804-72EB-439F-933F-96EEDD59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DDCC-CED1-487D-A6A5-3A45F44E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9E7A-36D0-4DC0-AB81-1D34F94B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4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784E-E7B8-49EF-BB0E-4D8FE6D2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C707C-2060-41BF-8E3F-F8727538F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E70B-F701-4742-92FB-BFA41D7D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2C3AF-457A-4617-83A3-F1488E04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84C32-4266-4049-B848-6A70991E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6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3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48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84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359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79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38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4B36A-FF6C-4791-92E5-CBFF56E853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370E-6D37-4829-B500-A9E53A45BF0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182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57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34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03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9FE23-427C-4500-9315-D6B20C077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69ACA-065F-4059-BC18-A148121CF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6EB91-3FE4-42F1-9FF4-6F11E494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417FD-2EEA-4714-ABC7-559C199E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2C166-D1DC-431A-8414-FF5CA981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382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6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05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67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02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78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63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8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14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3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754A-F6C0-48B1-98C0-67E37772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2F43-4B96-4836-97BE-A63170837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8E82-918D-4714-87D8-D149AEFC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AB49F-9580-4E22-8B0C-1FF481A2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41715-2B8B-4769-97FC-B5F7B29F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4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3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3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571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30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89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4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9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AE32-10DB-475D-BC75-D045F13E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B645A-3A5B-42AE-A74D-58446E93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2025-FC95-4D6E-92E8-9B55CB6E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56345-8893-421B-80A8-68E4CE22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CA17-1398-4C2B-B58E-F9DA847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1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04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6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87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96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4BA7BB-BAAE-4BEC-B7ED-B72508F07747}"/>
              </a:ext>
            </a:extLst>
          </p:cNvPr>
          <p:cNvSpPr/>
          <p:nvPr userDrawn="1"/>
        </p:nvSpPr>
        <p:spPr>
          <a:xfrm>
            <a:off x="0" y="1655774"/>
            <a:ext cx="5796136" cy="2088232"/>
          </a:xfrm>
          <a:prstGeom prst="rect">
            <a:avLst/>
          </a:prstGeom>
          <a:solidFill>
            <a:srgbClr val="F281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A9ACC-3474-4C09-A103-FDF2825EAF2A}"/>
              </a:ext>
            </a:extLst>
          </p:cNvPr>
          <p:cNvSpPr/>
          <p:nvPr userDrawn="1"/>
        </p:nvSpPr>
        <p:spPr>
          <a:xfrm>
            <a:off x="1" y="3744005"/>
            <a:ext cx="5508104" cy="51881"/>
          </a:xfrm>
          <a:prstGeom prst="rect">
            <a:avLst/>
          </a:prstGeom>
          <a:solidFill>
            <a:srgbClr val="273A8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FFAEE8-7449-4CB0-B9E9-472F01E71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551" y="2139951"/>
            <a:ext cx="3529013" cy="9366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67857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82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4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114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11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324A-EF28-4204-B424-124BD5D1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710A6-79BE-4220-80F7-98E9C378B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DF58B-DB3A-414C-9A8F-09E068BBC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E3D61-646A-47EA-9C06-1C3CE87E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239C1-F187-4382-806F-A028F0FE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95B90-4211-4B8D-96AD-B1348CA5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96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21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3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510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68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37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22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80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15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99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71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3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D95A-0903-45AB-A272-79C4C429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ABF6-A019-4995-B051-3EF9EBA71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EBCF7-6C97-48AE-9485-B25F93544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653A4-72C4-4E5C-86FE-9A5A71510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F119D-D399-4BC0-ABA6-F62471086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C5FAC-ED0C-4CCA-BD73-68C652CB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AE563-FDAF-4B4B-AFEE-FAF65582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BB596-75C8-4ACC-9EB7-7511B9D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31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1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09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4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45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60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23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34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8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" y="1218"/>
            <a:ext cx="1619" cy="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85EE98-9E3A-40AB-A8AB-B942B090E13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158750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A37F2-2A08-478C-B20E-8B90F81499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716" y="1643728"/>
            <a:ext cx="3434283" cy="1921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8E100-A6E8-4DBB-BE4B-113BCDCCD761}"/>
              </a:ext>
            </a:extLst>
          </p:cNvPr>
          <p:cNvPicPr preferRelativeResize="0">
            <a:picLocks/>
          </p:cNvPicPr>
          <p:nvPr/>
        </p:nvPicPr>
        <p:blipFill>
          <a:blip r:embed="rId6" cstate="screen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034" y="137"/>
            <a:ext cx="3323964" cy="1741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7C0A0-79AE-4868-8D88-F5684239E24D}"/>
              </a:ext>
            </a:extLst>
          </p:cNvPr>
          <p:cNvPicPr preferRelativeResize="0">
            <a:picLocks/>
          </p:cNvPicPr>
          <p:nvPr/>
        </p:nvPicPr>
        <p:blipFill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034" y="3564792"/>
            <a:ext cx="3323964" cy="15859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9346E9-E59D-4529-8DCD-3AE024035F44}"/>
              </a:ext>
            </a:extLst>
          </p:cNvPr>
          <p:cNvGrpSpPr/>
          <p:nvPr/>
        </p:nvGrpSpPr>
        <p:grpSpPr bwMode="ltGray">
          <a:xfrm>
            <a:off x="2" y="0"/>
            <a:ext cx="5915025" cy="5143500"/>
            <a:chOff x="2" y="0"/>
            <a:chExt cx="5915025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31507B-0C85-4085-B778-D2A4A950686B}"/>
                </a:ext>
              </a:extLst>
            </p:cNvPr>
            <p:cNvSpPr/>
            <p:nvPr userDrawn="1"/>
          </p:nvSpPr>
          <p:spPr bwMode="ltGray">
            <a:xfrm>
              <a:off x="2" y="0"/>
              <a:ext cx="5820032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890D3B-92E4-4747-8A45-67AE0F569C13}"/>
                </a:ext>
              </a:extLst>
            </p:cNvPr>
            <p:cNvSpPr/>
            <p:nvPr userDrawn="1"/>
          </p:nvSpPr>
          <p:spPr bwMode="ltGray">
            <a:xfrm>
              <a:off x="5511115" y="1727887"/>
              <a:ext cx="403912" cy="35711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11485" y="1546677"/>
            <a:ext cx="50338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11485" y="2661434"/>
            <a:ext cx="5033815" cy="1648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050" cap="all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11485" y="3019126"/>
            <a:ext cx="5033815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baseline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3ED72-37CC-47CE-8269-971D9CF01F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649395" y="4169294"/>
            <a:ext cx="3017982" cy="3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05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hidden="1">
            <a:extLst>
              <a:ext uri="{FF2B5EF4-FFF2-40B4-BE49-F238E27FC236}">
                <a16:creationId xmlns:a16="http://schemas.microsoft.com/office/drawing/2014/main" id="{36DAE6AA-A47E-4409-80FA-269E66E8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10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71510"/>
            <a:endParaRPr lang="en-US" sz="6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893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hidden="1">
            <a:extLst>
              <a:ext uri="{FF2B5EF4-FFF2-40B4-BE49-F238E27FC236}">
                <a16:creationId xmlns:a16="http://schemas.microsoft.com/office/drawing/2014/main" id="{40B040A4-97F9-4BFF-AA6A-71783126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02813-098A-4565-A2B8-8DC0EF03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C031-556E-45C3-9F8E-DAC1ACE2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8229F-931C-4461-8648-88C99A2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60462-8D7F-435E-BD5C-79F7FEFA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55B05-1C9B-42B5-B6BE-C6EFB496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63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76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92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826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35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02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92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5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420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70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36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9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75D6E-7079-49B7-9D0B-CFFF6692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065DE-06D6-4C2A-82DF-159499BD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C5A73-27DF-44AD-901F-433B6507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1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73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4BA7BB-BAAE-4BEC-B7ED-B72508F07747}"/>
              </a:ext>
            </a:extLst>
          </p:cNvPr>
          <p:cNvSpPr/>
          <p:nvPr userDrawn="1"/>
        </p:nvSpPr>
        <p:spPr>
          <a:xfrm>
            <a:off x="0" y="1655775"/>
            <a:ext cx="5796136" cy="2088232"/>
          </a:xfrm>
          <a:prstGeom prst="rect">
            <a:avLst/>
          </a:prstGeom>
          <a:solidFill>
            <a:srgbClr val="F2812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latinLnBrk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A9ACC-3474-4C09-A103-FDF2825EAF2A}"/>
              </a:ext>
            </a:extLst>
          </p:cNvPr>
          <p:cNvSpPr/>
          <p:nvPr userDrawn="1"/>
        </p:nvSpPr>
        <p:spPr>
          <a:xfrm>
            <a:off x="1" y="3744006"/>
            <a:ext cx="5508104" cy="51881"/>
          </a:xfrm>
          <a:prstGeom prst="rect">
            <a:avLst/>
          </a:prstGeom>
          <a:solidFill>
            <a:srgbClr val="273A8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latinLnBrk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FFAEE8-7449-4CB0-B9E9-472F01E71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552" y="2139952"/>
            <a:ext cx="3529013" cy="9366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61272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07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23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005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1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364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864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3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781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2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90D2-0C37-4BBB-98B0-22613EC6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6C5FD-0CA0-47FC-9E1E-C060CB10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6C1F-7010-4104-A67B-06B6F61C6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A2EDC-E97D-4670-86AB-F7247C59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2AEB3-CA1E-43D8-BF6C-7DC2CB0F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902AF-26DC-43BF-800D-0324383F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06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321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594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23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72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0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821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71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1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58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09FC10-21C3-4BF7-8786-1DCA12FB28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9915" y="1276351"/>
            <a:ext cx="2124031" cy="2087562"/>
          </a:xfrm>
          <a:custGeom>
            <a:avLst/>
            <a:gdLst>
              <a:gd name="connsiteX0" fmla="*/ 1062016 w 2124031"/>
              <a:gd name="connsiteY0" fmla="*/ 0 h 2087562"/>
              <a:gd name="connsiteX1" fmla="*/ 2124031 w 2124031"/>
              <a:gd name="connsiteY1" fmla="*/ 1043781 h 2087562"/>
              <a:gd name="connsiteX2" fmla="*/ 1062016 w 2124031"/>
              <a:gd name="connsiteY2" fmla="*/ 2087562 h 2087562"/>
              <a:gd name="connsiteX3" fmla="*/ 0 w 2124031"/>
              <a:gd name="connsiteY3" fmla="*/ 1043781 h 208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031" h="2087562">
                <a:moveTo>
                  <a:pt x="1062016" y="0"/>
                </a:moveTo>
                <a:lnTo>
                  <a:pt x="2124031" y="1043781"/>
                </a:lnTo>
                <a:lnTo>
                  <a:pt x="1062016" y="2087562"/>
                </a:lnTo>
                <a:lnTo>
                  <a:pt x="0" y="1043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9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9F8D-F1ED-4251-B3D6-E716336D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3FFC2-2F94-4110-8FE9-3CA439DFA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CF64F-2842-42CF-AFEA-BFE5E4CE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310CD-46C5-4F9D-9438-A6B0DE81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51C72-A0B8-4935-8587-262A80CB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888A6-1E6A-47BB-89DA-04D44F36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993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115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86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183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022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103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45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0190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8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596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5.emf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59.xml"/><Relationship Id="rId21" Type="http://schemas.openxmlformats.org/officeDocument/2006/relationships/tags" Target="../tags/tag17.xml"/><Relationship Id="rId34" Type="http://schemas.openxmlformats.org/officeDocument/2006/relationships/image" Target="../media/image5.png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image" Target="../media/image4.emf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theme" Target="../theme/theme6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8" Type="http://schemas.openxmlformats.org/officeDocument/2006/relationships/tags" Target="../tags/tag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63455-126E-42B4-ABE8-1394B560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BD6E-019B-4885-8F55-6748D78D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15E3-CC44-4BAF-9C78-8769DFC8C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0EFB-FDD2-4A23-9797-ED5A582786FE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E7A48-0A56-4AB1-A67A-EFDE499EF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75128-8E91-48F8-AA7C-DE3500E7C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6481-26EB-4B86-9DFA-C4684456B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0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2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4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9FD5F-3C29-471D-BDBE-3DC118E86403}"/>
              </a:ext>
            </a:extLst>
          </p:cNvPr>
          <p:cNvGrpSpPr/>
          <p:nvPr userDrawn="1"/>
        </p:nvGrpSpPr>
        <p:grpSpPr>
          <a:xfrm>
            <a:off x="179512" y="128414"/>
            <a:ext cx="1152128" cy="1080120"/>
            <a:chOff x="179512" y="128414"/>
            <a:chExt cx="1152128" cy="1080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77CCF-9A3F-404E-9DDC-FB1CCCFF33D4}"/>
                </a:ext>
              </a:extLst>
            </p:cNvPr>
            <p:cNvSpPr txBox="1"/>
            <p:nvPr userDrawn="1"/>
          </p:nvSpPr>
          <p:spPr>
            <a:xfrm>
              <a:off x="179512" y="205358"/>
              <a:ext cx="1008112" cy="9262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43B9-5A4D-4CC2-A5AD-3BC438BBF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 b="149"/>
            <a:stretch/>
          </p:blipFill>
          <p:spPr>
            <a:xfrm>
              <a:off x="323528" y="128414"/>
              <a:ext cx="100811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1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289775" cy="5143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6967438" y="4588152"/>
            <a:ext cx="1755542" cy="555651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9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0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2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4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9FD5F-3C29-471D-BDBE-3DC118E86403}"/>
              </a:ext>
            </a:extLst>
          </p:cNvPr>
          <p:cNvGrpSpPr/>
          <p:nvPr userDrawn="1"/>
        </p:nvGrpSpPr>
        <p:grpSpPr>
          <a:xfrm>
            <a:off x="179512" y="128414"/>
            <a:ext cx="1152128" cy="1080120"/>
            <a:chOff x="179512" y="128414"/>
            <a:chExt cx="1152128" cy="1080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77CCF-9A3F-404E-9DDC-FB1CCCFF33D4}"/>
                </a:ext>
              </a:extLst>
            </p:cNvPr>
            <p:cNvSpPr txBox="1"/>
            <p:nvPr userDrawn="1"/>
          </p:nvSpPr>
          <p:spPr>
            <a:xfrm>
              <a:off x="179512" y="205358"/>
              <a:ext cx="1008112" cy="9262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43B9-5A4D-4CC2-A5AD-3BC438BBF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 b="149"/>
            <a:stretch/>
          </p:blipFill>
          <p:spPr>
            <a:xfrm>
              <a:off x="323528" y="128414"/>
              <a:ext cx="100811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1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3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5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9FD5F-3C29-471D-BDBE-3DC118E86403}"/>
              </a:ext>
            </a:extLst>
          </p:cNvPr>
          <p:cNvGrpSpPr/>
          <p:nvPr userDrawn="1"/>
        </p:nvGrpSpPr>
        <p:grpSpPr>
          <a:xfrm>
            <a:off x="179512" y="128414"/>
            <a:ext cx="1152128" cy="1080120"/>
            <a:chOff x="179512" y="128414"/>
            <a:chExt cx="1152128" cy="1080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77CCF-9A3F-404E-9DDC-FB1CCCFF33D4}"/>
                </a:ext>
              </a:extLst>
            </p:cNvPr>
            <p:cNvSpPr txBox="1"/>
            <p:nvPr userDrawn="1"/>
          </p:nvSpPr>
          <p:spPr>
            <a:xfrm>
              <a:off x="179512" y="205358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43B9-5A4D-4CC2-A5AD-3BC438BBF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 b="149"/>
            <a:stretch/>
          </p:blipFill>
          <p:spPr>
            <a:xfrm>
              <a:off x="323528" y="128414"/>
              <a:ext cx="100811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8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0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2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4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9FD5F-3C29-471D-BDBE-3DC118E86403}"/>
              </a:ext>
            </a:extLst>
          </p:cNvPr>
          <p:cNvGrpSpPr/>
          <p:nvPr userDrawn="1"/>
        </p:nvGrpSpPr>
        <p:grpSpPr>
          <a:xfrm>
            <a:off x="179512" y="128414"/>
            <a:ext cx="1152128" cy="1080120"/>
            <a:chOff x="179512" y="128414"/>
            <a:chExt cx="1152128" cy="1080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77CCF-9A3F-404E-9DDC-FB1CCCFF33D4}"/>
                </a:ext>
              </a:extLst>
            </p:cNvPr>
            <p:cNvSpPr txBox="1"/>
            <p:nvPr userDrawn="1"/>
          </p:nvSpPr>
          <p:spPr>
            <a:xfrm>
              <a:off x="179512" y="205358"/>
              <a:ext cx="1008112" cy="9262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43B9-5A4D-4CC2-A5AD-3BC438BBF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" b="149"/>
            <a:stretch/>
          </p:blipFill>
          <p:spPr>
            <a:xfrm>
              <a:off x="323528" y="128414"/>
              <a:ext cx="100811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6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1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3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5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9FD5F-3C29-471D-BDBE-3DC118E86403}"/>
              </a:ext>
            </a:extLst>
          </p:cNvPr>
          <p:cNvGrpSpPr/>
          <p:nvPr userDrawn="1"/>
        </p:nvGrpSpPr>
        <p:grpSpPr>
          <a:xfrm>
            <a:off x="179512" y="128414"/>
            <a:ext cx="1152128" cy="1080120"/>
            <a:chOff x="179512" y="128414"/>
            <a:chExt cx="1152128" cy="1080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77CCF-9A3F-404E-9DDC-FB1CCCFF33D4}"/>
                </a:ext>
              </a:extLst>
            </p:cNvPr>
            <p:cNvSpPr txBox="1"/>
            <p:nvPr userDrawn="1"/>
          </p:nvSpPr>
          <p:spPr>
            <a:xfrm>
              <a:off x="179512" y="205358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8"/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43B9-5A4D-4CC2-A5AD-3BC438BBF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 b="149"/>
            <a:stretch/>
          </p:blipFill>
          <p:spPr>
            <a:xfrm>
              <a:off x="323528" y="128414"/>
              <a:ext cx="100811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6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hidden="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84" cy="1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24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302740" y="176148"/>
            <a:ext cx="8612864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302740" y="57979"/>
            <a:ext cx="33182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302740" y="424603"/>
            <a:ext cx="861286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aseline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91" y="4827950"/>
            <a:ext cx="6365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7866" indent="-67866">
              <a:defRPr/>
            </a:pPr>
            <a:r>
              <a:rPr lang="en-US" sz="600" baseline="0" dirty="0">
                <a:solidFill>
                  <a:schemeClr val="accent6"/>
                </a:solidFill>
                <a:latin typeface="+mn-lt"/>
                <a:ea typeface="+mn-ea"/>
              </a:rPr>
              <a:t>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91" y="4982231"/>
            <a:ext cx="6365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48854" indent="-348854" defTabSz="671510">
              <a:tabLst>
                <a:tab pos="472677" algn="l"/>
              </a:tabLst>
            </a:pPr>
            <a:r>
              <a:rPr lang="en-US" sz="600" baseline="0" dirty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157" y="1493262"/>
            <a:ext cx="4389768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82156" y="963693"/>
            <a:ext cx="4350892" cy="387524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2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04149" y="218668"/>
            <a:ext cx="311432" cy="120033"/>
            <a:chOff x="8435560" y="285750"/>
            <a:chExt cx="305215" cy="15685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35560" y="285750"/>
              <a:ext cx="305215" cy="1568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71510">
                <a:buClr>
                  <a:srgbClr val="002960"/>
                </a:buClr>
              </a:pPr>
              <a:r>
                <a:rPr lang="en-US" sz="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35560" y="285750"/>
              <a:ext cx="0" cy="15685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35560" y="442607"/>
              <a:ext cx="30521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LegendLines" hidden="1"/>
          <p:cNvGrpSpPr/>
          <p:nvPr/>
        </p:nvGrpSpPr>
        <p:grpSpPr>
          <a:xfrm>
            <a:off x="7697296" y="208414"/>
            <a:ext cx="1078370" cy="579479"/>
            <a:chOff x="7607284" y="279400"/>
            <a:chExt cx="1056840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8169259" y="279400"/>
              <a:ext cx="494864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8169259" y="546100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8169259" y="825501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52" y="208494"/>
            <a:ext cx="764121" cy="783566"/>
            <a:chOff x="5894005" y="919828"/>
            <a:chExt cx="74886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6148005" y="919828"/>
              <a:ext cx="494864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148005" y="1189703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148005" y="1461165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1732629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12" y="208107"/>
            <a:ext cx="832154" cy="1005561"/>
            <a:chOff x="5894005" y="2695123"/>
            <a:chExt cx="815540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6214680" y="2696542"/>
              <a:ext cx="494864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6214680" y="2974157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214680" y="3248596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3521448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3796682"/>
              <a:ext cx="49486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0">
                <a:buClr>
                  <a:schemeClr val="tx2"/>
                </a:buClr>
              </a:pPr>
              <a:r>
                <a:rPr lang="en-US" sz="105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3" name="Slide Number">
            <a:extLst>
              <a:ext uri="{FF2B5EF4-FFF2-40B4-BE49-F238E27FC236}">
                <a16:creationId xmlns:a16="http://schemas.microsoft.com/office/drawing/2014/main" id="{B286F918-1CBF-4604-9CC4-B9B1ADE4DCAD}"/>
              </a:ext>
            </a:extLst>
          </p:cNvPr>
          <p:cNvSpPr txBox="1">
            <a:spLocks/>
          </p:cNvSpPr>
          <p:nvPr/>
        </p:nvSpPr>
        <p:spPr bwMode="auto">
          <a:xfrm>
            <a:off x="8960492" y="4983168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6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6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22F4A2-181F-4BD0-A4F5-1FB1C88DAFD1}"/>
              </a:ext>
            </a:extLst>
          </p:cNvPr>
          <p:cNvSpPr/>
          <p:nvPr/>
        </p:nvSpPr>
        <p:spPr>
          <a:xfrm>
            <a:off x="3" y="0"/>
            <a:ext cx="49427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24D034-726F-423B-8404-AABB6605A618}"/>
              </a:ext>
            </a:extLst>
          </p:cNvPr>
          <p:cNvSpPr/>
          <p:nvPr/>
        </p:nvSpPr>
        <p:spPr bwMode="ltGray">
          <a:xfrm>
            <a:off x="49428" y="0"/>
            <a:ext cx="203887" cy="1268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8DA834-8873-4C9A-8D12-D4BFC0970F13}"/>
              </a:ext>
            </a:extLst>
          </p:cNvPr>
          <p:cNvSpPr/>
          <p:nvPr/>
        </p:nvSpPr>
        <p:spPr>
          <a:xfrm>
            <a:off x="6713374" y="5057775"/>
            <a:ext cx="2133600" cy="85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261C035-2832-4801-BF2C-78A6D5CAF8B0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714818" y="4764884"/>
            <a:ext cx="2115669" cy="2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5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xStyles>
    <p:titleStyle>
      <a:lvl1pPr algn="l" defTabSz="671510" rtl="0" eaLnBrk="1" fontAlgn="base" hangingPunct="1">
        <a:spcBef>
          <a:spcPct val="0"/>
        </a:spcBef>
        <a:spcAft>
          <a:spcPct val="0"/>
        </a:spcAft>
        <a:tabLst>
          <a:tab pos="202405" algn="l"/>
        </a:tabLst>
        <a:defRPr sz="15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2pPr>
      <a:lvl3pPr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3pPr>
      <a:lvl4pPr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4pPr>
      <a:lvl5pPr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5pPr>
      <a:lvl6pPr marL="342899"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6pPr>
      <a:lvl7pPr marL="685797"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7pPr>
      <a:lvl8pPr marL="1028696"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8pPr>
      <a:lvl9pPr marL="1371595" algn="l" defTabSz="671510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5256" indent="-144065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baseline="0">
          <a:solidFill>
            <a:schemeClr val="tx1"/>
          </a:solidFill>
          <a:latin typeface="+mn-lt"/>
        </a:defRPr>
      </a:lvl2pPr>
      <a:lvl3pPr marL="342899" indent="-196453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baseline="0">
          <a:solidFill>
            <a:schemeClr val="tx1"/>
          </a:solidFill>
          <a:latin typeface="+mn-lt"/>
        </a:defRPr>
      </a:lvl3pPr>
      <a:lvl4pPr marL="460771" indent="-116681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baseline="0">
          <a:solidFill>
            <a:schemeClr val="tx1"/>
          </a:solidFill>
          <a:latin typeface="+mn-lt"/>
        </a:defRPr>
      </a:lvl4pPr>
      <a:lvl5pPr marL="562354" indent="-97631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5pPr>
      <a:lvl6pPr marL="562354" indent="-97631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62354" indent="-97631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62354" indent="-97631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62354" indent="-97631" algn="l" defTabSz="67151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2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1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latinLnBrk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4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latinLnBrk="1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6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latinLnBrk="1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9FD5F-3C29-471D-BDBE-3DC118E86403}"/>
              </a:ext>
            </a:extLst>
          </p:cNvPr>
          <p:cNvGrpSpPr/>
          <p:nvPr userDrawn="1"/>
        </p:nvGrpSpPr>
        <p:grpSpPr>
          <a:xfrm>
            <a:off x="179512" y="128414"/>
            <a:ext cx="1152128" cy="1080120"/>
            <a:chOff x="179512" y="128414"/>
            <a:chExt cx="1152128" cy="1080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77CCF-9A3F-404E-9DDC-FB1CCCFF33D4}"/>
                </a:ext>
              </a:extLst>
            </p:cNvPr>
            <p:cNvSpPr txBox="1"/>
            <p:nvPr userDrawn="1"/>
          </p:nvSpPr>
          <p:spPr>
            <a:xfrm>
              <a:off x="179512" y="205358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8" latinLnBrk="1"/>
              <a:endParaRPr lang="en-US" sz="1800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43B9-5A4D-4CC2-A5AD-3BC438BBF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 b="149"/>
            <a:stretch/>
          </p:blipFill>
          <p:spPr>
            <a:xfrm>
              <a:off x="323528" y="128414"/>
              <a:ext cx="100811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09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27/03/2024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0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2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4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8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27/03/2024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A6A78-E037-4C3A-89A7-89043213B78E}"/>
              </a:ext>
            </a:extLst>
          </p:cNvPr>
          <p:cNvSpPr/>
          <p:nvPr userDrawn="1"/>
        </p:nvSpPr>
        <p:spPr>
          <a:xfrm>
            <a:off x="0" y="1131591"/>
            <a:ext cx="9144000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745E6-9FBB-46AB-8D5C-FC7D44863EE9}"/>
              </a:ext>
            </a:extLst>
          </p:cNvPr>
          <p:cNvSpPr/>
          <p:nvPr userDrawn="1"/>
        </p:nvSpPr>
        <p:spPr>
          <a:xfrm>
            <a:off x="0" y="891234"/>
            <a:ext cx="255712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3BFA0-9E5B-401B-B5C8-BB0F4A546086}"/>
              </a:ext>
            </a:extLst>
          </p:cNvPr>
          <p:cNvSpPr/>
          <p:nvPr userDrawn="1"/>
        </p:nvSpPr>
        <p:spPr>
          <a:xfrm>
            <a:off x="0" y="4937126"/>
            <a:ext cx="9144000" cy="206375"/>
          </a:xfrm>
          <a:prstGeom prst="rect">
            <a:avLst/>
          </a:prstGeom>
          <a:solidFill>
            <a:srgbClr val="273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9FD5F-3C29-471D-BDBE-3DC118E86403}"/>
              </a:ext>
            </a:extLst>
          </p:cNvPr>
          <p:cNvGrpSpPr/>
          <p:nvPr userDrawn="1"/>
        </p:nvGrpSpPr>
        <p:grpSpPr>
          <a:xfrm>
            <a:off x="179512" y="128414"/>
            <a:ext cx="1152128" cy="1080120"/>
            <a:chOff x="179512" y="128414"/>
            <a:chExt cx="1152128" cy="1080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77CCF-9A3F-404E-9DDC-FB1CCCFF33D4}"/>
                </a:ext>
              </a:extLst>
            </p:cNvPr>
            <p:cNvSpPr txBox="1"/>
            <p:nvPr userDrawn="1"/>
          </p:nvSpPr>
          <p:spPr>
            <a:xfrm>
              <a:off x="179512" y="205358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8"/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43B9-5A4D-4CC2-A5AD-3BC438BBF9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 b="149"/>
            <a:stretch/>
          </p:blipFill>
          <p:spPr>
            <a:xfrm>
              <a:off x="323528" y="128414"/>
              <a:ext cx="1008112" cy="108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7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54296" y="36644"/>
            <a:ext cx="6973747" cy="4247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1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20423" y="1521016"/>
            <a:ext cx="1438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latinLnBrk="0"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5656" y="1797930"/>
            <a:ext cx="5644496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latinLnBrk="0">
              <a:defRPr/>
            </a:pPr>
            <a:r>
              <a:rPr lang="en-US" sz="1050" dirty="0"/>
              <a:t>While manually transferring scaffolding standards from the storage yard to a 3-ton canter, a rigger right-hand middle finger became trapped between the coupling of the scaffolding standard and the edge of the tailboard of the canter. This 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resulted in a crush injury (amputation) to the tip of his right-hand middle finger.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55928"/>
              </p:ext>
            </p:extLst>
          </p:nvPr>
        </p:nvGraphicFramePr>
        <p:xfrm>
          <a:off x="1457501" y="469879"/>
          <a:ext cx="6973747" cy="7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14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021081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1020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1159481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23.09.2023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/Depart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16478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</a:t>
                      </a:r>
                      <a:r>
                        <a:rPr lang="en-US" sz="1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17</a:t>
                      </a:r>
                      <a:endParaRPr 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0" dirty="0"/>
                        <a:t>17:37 Hrs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ATNM Industrial Yard, Marmul</a:t>
                      </a:r>
                      <a:endParaRPr 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Loading of scaffold components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54296" y="1241713"/>
            <a:ext cx="6973746" cy="276999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latinLnBrk="0">
              <a:defRPr/>
            </a:pPr>
            <a:r>
              <a:rPr lang="en-US" sz="12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1200" b="1" dirty="0">
                <a:solidFill>
                  <a:srgbClr val="0D38B3"/>
                </a:solidFill>
                <a:latin typeface="Calibri Light" panose="020F0302020204030204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All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1619672" y="4871603"/>
            <a:ext cx="44446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0">
              <a:defRPr/>
            </a:pPr>
            <a:r>
              <a:rPr lang="en-US" altLang="en-US" sz="900" b="1" dirty="0">
                <a:solidFill>
                  <a:prstClr val="black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05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09029" y="572501"/>
            <a:ext cx="999808" cy="190437"/>
          </a:xfrm>
          <a:prstGeom prst="rect">
            <a:avLst/>
          </a:prstGeom>
          <a:noFill/>
        </p:spPr>
        <p:txBody>
          <a:bodyPr wrap="square" lIns="51435" tIns="25718" rIns="51435" bIns="25718" rtlCol="0">
            <a:noAutofit/>
          </a:bodyPr>
          <a:lstStyle/>
          <a:p>
            <a:pPr algn="ctr" defTabSz="685800" latinLnBrk="0"/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65" y="3494576"/>
            <a:ext cx="1438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latinLnBrk="0">
              <a:defRPr/>
            </a:pPr>
            <a:r>
              <a:rPr lang="en-US" sz="1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67" y="2507796"/>
            <a:ext cx="1438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latinLnBrk="0"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56" y="2791450"/>
            <a:ext cx="52124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The employee was wearing a poly urethane glove.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The cargo body of the 3ton was kept closed while loading.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The material was dumped into the vehicle instead of arranging it inside the cargo body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57" y="3796119"/>
            <a:ext cx="5500479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defTabSz="685800" latinLnBrk="0">
              <a:buFont typeface="Arial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ensure the tasks are risk assessed prior starting the work?</a:t>
            </a:r>
          </a:p>
          <a:p>
            <a:pPr marL="171450" indent="-171450" defTabSz="685800" latinLnBrk="0">
              <a:buFont typeface="Arial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always ensure that all activities are planned well before starting the task? </a:t>
            </a:r>
          </a:p>
          <a:p>
            <a:pPr marL="171450" indent="-171450" defTabSz="685800" latinLnBrk="0">
              <a:buFont typeface="Arial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personnel are aware of the correct PPE for each task and where to obtain it from?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361691" y="4551912"/>
            <a:ext cx="6101825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 defTabSz="51435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be aware of hazards when loading/unloading from vehicles  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2" y="249275"/>
            <a:ext cx="1298603" cy="10137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29563"/>
            <a:ext cx="2876397" cy="14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87F23EE3-49D2-94F5-3A57-CB3BB519B0D1}"/>
              </a:ext>
            </a:extLst>
          </p:cNvPr>
          <p:cNvGrpSpPr>
            <a:grpSpLocks/>
          </p:cNvGrpSpPr>
          <p:nvPr/>
        </p:nvGrpSpPr>
        <p:grpSpPr bwMode="auto">
          <a:xfrm>
            <a:off x="8666311" y="2442102"/>
            <a:ext cx="252413" cy="408385"/>
            <a:chOff x="3504" y="544"/>
            <a:chExt cx="2287" cy="18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D83C05B3-681A-3362-8E64-7302BA5D7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65108DD-44C2-61CC-6F05-DF95490A2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12" name="Picture 11" descr="A person in a blue jumpsuit holding a stick next to a truck">
            <a:extLst>
              <a:ext uri="{FF2B5EF4-FFF2-40B4-BE49-F238E27FC236}">
                <a16:creationId xmlns:a16="http://schemas.microsoft.com/office/drawing/2014/main" id="{1E3CA453-1806-384C-CBDE-82C56D41B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9" y="3002090"/>
            <a:ext cx="2904670" cy="1432315"/>
          </a:xfrm>
          <a:prstGeom prst="rect">
            <a:avLst/>
          </a:prstGeom>
        </p:spPr>
      </p:pic>
      <p:sp>
        <p:nvSpPr>
          <p:cNvPr id="10" name="Freeform 132">
            <a:extLst>
              <a:ext uri="{FF2B5EF4-FFF2-40B4-BE49-F238E27FC236}">
                <a16:creationId xmlns:a16="http://schemas.microsoft.com/office/drawing/2014/main" id="{5FE761CF-9684-AFA6-6D2A-9854C105AF6E}"/>
              </a:ext>
            </a:extLst>
          </p:cNvPr>
          <p:cNvSpPr>
            <a:spLocks/>
          </p:cNvSpPr>
          <p:nvPr/>
        </p:nvSpPr>
        <p:spPr bwMode="auto">
          <a:xfrm>
            <a:off x="8621068" y="3991746"/>
            <a:ext cx="342900" cy="3429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8580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3liB7PSxSJYR4oN650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troleum Development_CF_OMD011">
  <a:themeElements>
    <a:clrScheme name="CURRENT">
      <a:dk1>
        <a:srgbClr val="000000"/>
      </a:dk1>
      <a:lt1>
        <a:srgbClr val="FFFFFF"/>
      </a:lt1>
      <a:dk2>
        <a:srgbClr val="00A651"/>
      </a:dk2>
      <a:lt2>
        <a:srgbClr val="FFC000"/>
      </a:lt2>
      <a:accent1>
        <a:srgbClr val="BDDCA8"/>
      </a:accent1>
      <a:accent2>
        <a:srgbClr val="78B74D"/>
      </a:accent2>
      <a:accent3>
        <a:srgbClr val="00A651"/>
      </a:accent3>
      <a:accent4>
        <a:srgbClr val="006430"/>
      </a:accent4>
      <a:accent5>
        <a:srgbClr val="ED1C24"/>
      </a:accent5>
      <a:accent6>
        <a:srgbClr val="808080"/>
      </a:accent6>
      <a:hlink>
        <a:srgbClr val="00A651"/>
      </a:hlink>
      <a:folHlink>
        <a:srgbClr val="006430"/>
      </a:folHlink>
    </a:clrScheme>
    <a:fontScheme name="CURR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A651"/>
        </a:dk2>
        <a:lt2>
          <a:srgbClr val="FFC000"/>
        </a:lt2>
        <a:accent1>
          <a:srgbClr val="BDDCA8"/>
        </a:accent1>
        <a:accent2>
          <a:srgbClr val="78B74D"/>
        </a:accent2>
        <a:accent3>
          <a:srgbClr val="00A651"/>
        </a:accent3>
        <a:accent4>
          <a:srgbClr val="006430"/>
        </a:accent4>
        <a:accent5>
          <a:srgbClr val="ED1C24"/>
        </a:accent5>
        <a:accent6>
          <a:srgbClr val="808080"/>
        </a:accent6>
        <a:hlink>
          <a:srgbClr val="00A651"/>
        </a:hlink>
        <a:folHlink>
          <a:srgbClr val="0064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troleum Development_CF_OMD011.potx" id="{FFACBC12-251F-4C16-ADA6-33CA23F4A804}" vid="{E68BC41C-0556-4872-B667-DA943A5E9BD1}"/>
    </a:ext>
  </a:extLst>
</a:theme>
</file>

<file path=ppt/theme/theme7.xml><?xml version="1.0" encoding="utf-8"?>
<a:theme xmlns:a="http://schemas.openxmlformats.org/drawingml/2006/main" name="7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92784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436ED7-C9EB-415D-9759-62233D8A1244}"/>
</file>

<file path=customXml/itemProps2.xml><?xml version="1.0" encoding="utf-8"?>
<ds:datastoreItem xmlns:ds="http://schemas.openxmlformats.org/officeDocument/2006/customXml" ds:itemID="{8588D233-F865-4FE2-ABAD-A13A7A88635F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CB008124-7566-402F-877A-820D450D2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21743</TotalTime>
  <Words>388</Words>
  <Application>Microsoft Office PowerPoint</Application>
  <PresentationFormat>On-screen Show (16:9)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Gill Sans</vt:lpstr>
      <vt:lpstr>Gill Sans Light</vt:lpstr>
      <vt:lpstr>Tahoma</vt:lpstr>
      <vt:lpstr>Times New Roman</vt:lpstr>
      <vt:lpstr>Trebuchet MS</vt:lpstr>
      <vt:lpstr>Wingdings</vt:lpstr>
      <vt:lpstr>1_Custom Design</vt:lpstr>
      <vt:lpstr>Custom Design</vt:lpstr>
      <vt:lpstr>2_Custom Design</vt:lpstr>
      <vt:lpstr>3_Custom Design</vt:lpstr>
      <vt:lpstr>11_Custom Design</vt:lpstr>
      <vt:lpstr>Petroleum Development_CF_OMD011</vt:lpstr>
      <vt:lpstr>74_Custom Design</vt:lpstr>
      <vt:lpstr>5_Custom Design</vt:lpstr>
      <vt:lpstr>75_Custom Design</vt:lpstr>
      <vt:lpstr>7_Custom Design</vt:lpstr>
      <vt:lpstr>3_Office Theme</vt:lpstr>
      <vt:lpstr>Learning From Incident - First Alert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LTI#17-Al-Tasnim- Amputation finger </dc:title>
  <dc:creator>Registered User</dc:creator>
  <cp:lastModifiedBy>Konduru, Raju IDI63X</cp:lastModifiedBy>
  <cp:revision>1879</cp:revision>
  <cp:lastPrinted>2020-06-03T05:38:40Z</cp:lastPrinted>
  <dcterms:created xsi:type="dcterms:W3CDTF">2014-04-01T16:27:38Z</dcterms:created>
  <dcterms:modified xsi:type="dcterms:W3CDTF">2024-03-27T05:04:22Z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5526917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  <property fmtid="{D5CDD505-2E9C-101B-9397-08002B2CF9AE}" pid="5" name="ContentTypeId">
    <vt:lpwstr>0x0101009148F5A04DDD49CBA7127AADA5FB792B00AADE34325A8B49CDA8BB4DB53328F214009C4067D375EDA046866D1CFD34BA6725</vt:lpwstr>
  </property>
</Properties>
</file>