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532" r:id="rId2"/>
    <p:sldId id="21474825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4D25-3CF8-41A7-9272-975039B7EFAC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46F2C-709A-437D-83BB-55639D0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CC"/>
              </a:solidFill>
              <a:cs typeface="Calibri" panose="020F0502020204030204" pitchFamily="34" charset="0"/>
              <a:sym typeface="Wingdings" pitchFamily="2" charset="2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3CC"/>
                </a:solidFill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lang="en-US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6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2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F793D94-46E7-4250-B4D8-DBE86B4351BE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0706EFB-05E8-44CC-A8F4-420081A3BF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6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C0409-3845-98F4-F90D-DD9A14D89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85" r="11523"/>
          <a:stretch/>
        </p:blipFill>
        <p:spPr>
          <a:xfrm>
            <a:off x="8264914" y="3625530"/>
            <a:ext cx="3778402" cy="2227849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51" y="1553754"/>
            <a:ext cx="7791263" cy="48705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26 September 2024 at 06:45am, while a Tipper Driver (Driver 2) was assisting his colleague (Driver 1) to inspect the air pressure unit from the right side of the vehicle, Driver 1 started to drive forward, unaware that the Driver 2 was under the vehicle. This caused the Tipper tire to hit Driver 2, injuring his left foot.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was initially treated at PDO clinic before being transferred to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hospital, where x-ray revealed a fracture on his left foot.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marR="521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1 believed the inspection was complete, so he wanted to drive the vehicle away. </a:t>
            </a:r>
          </a:p>
          <a:p>
            <a:pPr marL="171450" marR="521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2 believed that his colleague had followed him to continue the inspection on the other side of the vehicle.</a:t>
            </a:r>
          </a:p>
          <a:p>
            <a:pPr marL="171450" marR="521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Verbal communication between both drivers was ineffective due to the noise levels in the area.</a:t>
            </a:r>
          </a:p>
          <a:p>
            <a:pPr marL="171450" marR="521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from this incident: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clear communication between team members, especially in noisy environments, to avoid miscommunication and assumptions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 verify that no one is near or under the vehicle before moving it, especially during inspections.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strict safety protocols and make sure all individuals are visible and accounted for before operating any machinery or vehicle.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F545D-63ED-4A34-B736-4A2FCFF1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4914" y="1257287"/>
            <a:ext cx="3778402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76174" y="3106353"/>
            <a:ext cx="336550" cy="544513"/>
            <a:chOff x="3504" y="544"/>
            <a:chExt cx="2287" cy="1855"/>
          </a:xfrm>
        </p:grpSpPr>
        <p:sp>
          <p:nvSpPr>
            <p:cNvPr id="5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47039" y="5427556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2BDCC-2310-FEBC-E65B-4EFDD86B4CA3}"/>
              </a:ext>
            </a:extLst>
          </p:cNvPr>
          <p:cNvSpPr/>
          <p:nvPr/>
        </p:nvSpPr>
        <p:spPr>
          <a:xfrm>
            <a:off x="204281" y="0"/>
            <a:ext cx="11987719" cy="523220"/>
          </a:xfrm>
          <a:prstGeom prst="rect">
            <a:avLst/>
          </a:prstGeom>
          <a:solidFill>
            <a:srgbClr val="FFC71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LTI#18 PIM#1170739 ATNM Foot Injury 26/09/2024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668BD6-52C3-41A9-032C-C8F0EB0CE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73560"/>
              </p:ext>
            </p:extLst>
          </p:nvPr>
        </p:nvGraphicFramePr>
        <p:xfrm>
          <a:off x="485261" y="541779"/>
          <a:ext cx="11553338" cy="5325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2596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26/09/2024  </a:t>
                      </a:r>
                      <a:endParaRPr kumimoji="0" lang="en-GB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06:45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LTI#18</a:t>
                      </a:r>
                    </a:p>
                    <a:p>
                      <a:r>
                        <a:rPr lang="en-US" sz="1200" dirty="0">
                          <a:solidFill>
                            <a:srgbClr val="3366CC"/>
                          </a:solidFill>
                          <a:latin typeface="+mn-lt"/>
                        </a:rPr>
                        <a:t>1170716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Trap in Between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Leg Injury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  <a:endParaRPr kumimoji="0" lang="en-GB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4CP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 </a:t>
                      </a:r>
                    </a:p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MAF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40E7505-CAC0-8AD6-B5E1-2C8F376A41FE}"/>
              </a:ext>
            </a:extLst>
          </p:cNvPr>
          <p:cNvSpPr/>
          <p:nvPr/>
        </p:nvSpPr>
        <p:spPr>
          <a:xfrm>
            <a:off x="491188" y="1177728"/>
            <a:ext cx="7656773" cy="40011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Target Audience: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Drilling, Logistics, Operation &amp; Construction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15484-DC10-A012-7FC9-2BB54CF7384F}"/>
              </a:ext>
            </a:extLst>
          </p:cNvPr>
          <p:cNvSpPr txBox="1"/>
          <p:nvPr/>
        </p:nvSpPr>
        <p:spPr>
          <a:xfrm>
            <a:off x="1038225" y="6519446"/>
            <a:ext cx="766904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1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41" y="6434922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reporting any defects to the workshop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not allowing anyone to go underneath the vehicle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comprehensive pre-start inspection checklist, including a final "all clear" signal 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using the proper vehicle checklist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9AE1B9-B849-06B9-C247-595E6C6BA2EB}"/>
              </a:ext>
            </a:extLst>
          </p:cNvPr>
          <p:cNvSpPr/>
          <p:nvPr/>
        </p:nvSpPr>
        <p:spPr>
          <a:xfrm>
            <a:off x="204281" y="0"/>
            <a:ext cx="11987719" cy="461665"/>
          </a:xfrm>
          <a:prstGeom prst="rect">
            <a:avLst/>
          </a:prstGeom>
          <a:solidFill>
            <a:srgbClr val="FFC71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LTI#18 PIM#1170739 ATNM Foot Injury 26/09/2024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Left Arrow 10">
            <a:hlinkClick r:id="rId4" action="ppaction://hlinksldjump"/>
            <a:extLst>
              <a:ext uri="{FF2B5EF4-FFF2-40B4-BE49-F238E27FC236}">
                <a16:creationId xmlns:a16="http://schemas.microsoft.com/office/drawing/2014/main" id="{CB296B5B-43D4-0F15-FBAB-95F116A5F421}"/>
              </a:ext>
            </a:extLst>
          </p:cNvPr>
          <p:cNvSpPr/>
          <p:nvPr/>
        </p:nvSpPr>
        <p:spPr>
          <a:xfrm>
            <a:off x="191718" y="6317170"/>
            <a:ext cx="1413165" cy="471055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 w="10541" cmpd="sng">
                  <a:solidFill>
                    <a:srgbClr val="DDDDD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of contents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7B836-52A4-C77B-4D3E-3A3C9E67F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370"/>
              </p:ext>
            </p:extLst>
          </p:nvPr>
        </p:nvGraphicFramePr>
        <p:xfrm>
          <a:off x="485261" y="541779"/>
          <a:ext cx="11553338" cy="5325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1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2596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26/09/2024  </a:t>
                      </a:r>
                      <a:endParaRPr kumimoji="0" lang="en-GB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06:45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LTI#18</a:t>
                      </a:r>
                    </a:p>
                    <a:p>
                      <a:r>
                        <a:rPr lang="en-US" sz="1200" dirty="0">
                          <a:solidFill>
                            <a:srgbClr val="3366CC"/>
                          </a:solidFill>
                          <a:latin typeface="+mn-lt"/>
                        </a:rPr>
                        <a:t>1170716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Trap in Between 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Leg Injury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4CP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 </a:t>
                      </a:r>
                    </a:p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MAF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78191"/>
      </p:ext>
    </p:extLst>
  </p:cSld>
  <p:clrMapOvr>
    <a:masterClrMapping/>
  </p:clrMapOvr>
</p:sld>
</file>

<file path=ppt/theme/theme1.xml><?xml version="1.0" encoding="utf-8"?>
<a:theme xmlns:a="http://schemas.openxmlformats.org/drawingml/2006/main" name="V2.New IRC -LTI HVL  Hipo templet Review updat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92912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1F4D7F2-E268-446E-9C15-36A7476E2767}"/>
</file>

<file path=customXml/itemProps2.xml><?xml version="1.0" encoding="utf-8"?>
<ds:datastoreItem xmlns:ds="http://schemas.openxmlformats.org/officeDocument/2006/customXml" ds:itemID="{655830AF-3126-4691-BE31-2303549563CB}"/>
</file>

<file path=customXml/itemProps3.xml><?xml version="1.0" encoding="utf-8"?>
<ds:datastoreItem xmlns:ds="http://schemas.openxmlformats.org/officeDocument/2006/customXml" ds:itemID="{CCEBACA4-06ED-4BAB-A182-B1A2791CF5C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672</Words>
  <Application>Microsoft Office PowerPoint</Application>
  <PresentationFormat>Widescreen</PresentationFormat>
  <Paragraphs>98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Gill Sans</vt:lpstr>
      <vt:lpstr>Tahoma</vt:lpstr>
      <vt:lpstr>Times New Roman</vt:lpstr>
      <vt:lpstr>V2.New IRC -LTI HVL  Hipo templet Review updated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LTI#18 Trap in between leg Injury  </dc:title>
  <dc:creator>Rawahi, Ahmed MSE34</dc:creator>
  <cp:lastModifiedBy>Rawahi, Ahmed MSE34</cp:lastModifiedBy>
  <cp:revision>1</cp:revision>
  <dcterms:created xsi:type="dcterms:W3CDTF">2025-03-17T05:30:35Z</dcterms:created>
  <dcterms:modified xsi:type="dcterms:W3CDTF">2025-03-17T05:33:39Z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