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99D16F-1747-43B2-5F13-F15760158DCB}" name="Sivasubramanian.B" initials="S" userId="S::13766@LTHE.IN::0e6a874c-5d46-4af7-831a-a00445a893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249" autoAdjust="0"/>
  </p:normalViewPr>
  <p:slideViewPr>
    <p:cSldViewPr snapToGrid="0" snapToObjects="1">
      <p:cViewPr varScale="1">
        <p:scale>
          <a:sx n="97" d="100"/>
          <a:sy n="97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255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8E2BB-7A4E-46B5-BE6E-644FF91D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53" y="3535150"/>
            <a:ext cx="3403363" cy="238165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83487"/>
            <a:ext cx="7791263" cy="51706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03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Oct’21 at 14:36:46Hrs in Mabrouk-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Rawl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graded road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yello</a:t>
            </a:r>
            <a:r>
              <a:rPr lang="en-US" sz="1400" dirty="0">
                <a:latin typeface="Calibri" panose="020F0502020204030204" pitchFamily="34" charset="0"/>
              </a:rPr>
              <a:t>w plate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vehicle was overtaking on a dust cloud and had a head on collision with the water tanker which was travelling from Mabrouk to Saih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Rawl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that resulted in a fatal injury to the driver and multiple fractures to the co-passenger.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</a:t>
            </a:r>
            <a:r>
              <a:rPr kumimoji="0" lang="en-GB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Use of non PDO Spec vehicle in PDO concession area.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Overtaking in dust cloud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Over speeding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Use of Non-approved vehicle.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Driver not trained to DDC.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Unauthorized visit to PDO concession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Do not overtake in dust cloud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Always ensure to use approved transportation for commuting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Always comply with speed limit and follow defensive driving techniques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Always follow company process when visiting the site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03/10/2021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Fat#02/LTI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#22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07628" y="1076176"/>
            <a:ext cx="647669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74746" y="552435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704E28-E38A-4DAD-B155-5A4578D635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1214349"/>
            <a:ext cx="3403363" cy="2075427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09367" y="288495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F6E8A-4D63-40C7-B031-A326FCDBA224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PDO Second Alert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03/10/2021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FAT#02/LTI#22     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                                  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300" b="1" dirty="0">
                <a:solidFill>
                  <a:schemeClr val="accent1"/>
                </a:solidFill>
                <a:latin typeface="Tahoma" pitchFamily="34" charset="0"/>
              </a:rPr>
              <a:t>C4P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812193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the drivers have undergone DD training?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the vehicles are in compliance to SP-2000 requirements?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visits of coastal based employees of subcontractors are with due approvals?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visitors use only approved vehicles after the designated hubs in PDO concession areas?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access control in the camp and site?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immediate escalation to Senior management for any unauthorized unplanned visits observed?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the intervention when you witness an unsafe act or unsafe condition?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B29FA-CF16-47D7-88EB-0878103AF2B6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Management Self Audit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92658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9d51eac6-a7d5-47f5-a119-63d146adb134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D0128C-3597-4F83-A878-E0BF5252EE96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10184</TotalTime>
  <Words>580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LTI#22- FAT#02- L&amp;T</dc:title>
  <dc:creator>nazar@umsoman.com</dc:creator>
  <cp:lastModifiedBy>Balushi, Sumaiya MSE36</cp:lastModifiedBy>
  <cp:revision>570</cp:revision>
  <dcterms:created xsi:type="dcterms:W3CDTF">2018-09-24T07:27:56Z</dcterms:created>
  <dcterms:modified xsi:type="dcterms:W3CDTF">2022-08-10T04:28:28Z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