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CF735277-A217-4130-83CB-ADC84382ABD9}"/>
    <pc:docChg chg="modSld">
      <pc:chgData name="Konduru, Raju IDI63X" userId="d8c4c54e-792b-4728-ba18-36787d9218e6" providerId="ADAL" clId="{CF735277-A217-4130-83CB-ADC84382ABD9}" dt="2024-03-27T05:28:10.175" v="1" actId="6549"/>
      <pc:docMkLst>
        <pc:docMk/>
      </pc:docMkLst>
      <pc:sldChg chg="modSp mod">
        <pc:chgData name="Konduru, Raju IDI63X" userId="d8c4c54e-792b-4728-ba18-36787d9218e6" providerId="ADAL" clId="{CF735277-A217-4130-83CB-ADC84382ABD9}" dt="2024-03-27T05:28:10.175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CF735277-A217-4130-83CB-ADC84382ABD9}" dt="2024-03-27T05:28:10.175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03467" y="4566376"/>
            <a:ext cx="796791" cy="2136360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r>
              <a:rPr lang="en-GB" sz="40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98385" y="262132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8384" y="3090826"/>
            <a:ext cx="69018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crew were offloading the HDPE duct roll from the HIAB. The instrument technician manually pushed the HDPE duct from the HIAB and He lost balance and hit his right-hand elbow to the right side of the HIAB causing fracture elbow.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8009" y="407673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3253" y="4524944"/>
            <a:ext cx="6100213" cy="1276249"/>
          </a:xfrm>
          <a:prstGeom prst="wedgeRoundRectCallout">
            <a:avLst>
              <a:gd name="adj1" fmla="val 57008"/>
              <a:gd name="adj2" fmla="val 31808"/>
              <a:gd name="adj3" fmla="val 16667"/>
            </a:avLst>
          </a:prstGeom>
          <a:solidFill>
            <a:srgbClr val="FFCC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supervision to perform the task?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that you are stood in a safe place?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you are away from “Line of fire”?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consider “what could go wrong?”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observe your colleague’s action during task and  intervene if required?</a:t>
            </a:r>
          </a:p>
          <a:p>
            <a:pPr marL="342900" indent="-342900">
              <a:buFontTx/>
              <a:buAutoNum type="arabicPeriod"/>
              <a:defRPr/>
            </a:pP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US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17113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26568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Slip, Trip &amp; Fall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20.06.2022@12:10hrs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Saihrawl</a:t>
                      </a:r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Burhan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200" b="1" dirty="0">
                <a:solidFill>
                  <a:srgbClr val="58595B"/>
                </a:solidFill>
                <a:latin typeface="Calibri Light" panose="020F0302020204030204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9217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dirty="0"/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8F66F-5A7F-4C12-91F2-0434116A0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"/>
          <a:stretch/>
        </p:blipFill>
        <p:spPr>
          <a:xfrm flipH="1">
            <a:off x="11332205" y="779818"/>
            <a:ext cx="561409" cy="713701"/>
          </a:xfrm>
          <a:prstGeom prst="rect">
            <a:avLst/>
          </a:prstGeom>
        </p:spPr>
      </p:pic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CA1004-976F-47DA-9451-5A77C3E02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76" y="672710"/>
            <a:ext cx="1333501" cy="1492982"/>
          </a:xfrm>
          <a:prstGeom prst="rect">
            <a:avLst/>
          </a:prstGeom>
        </p:spPr>
      </p:pic>
      <p:pic>
        <p:nvPicPr>
          <p:cNvPr id="25" name="Picture 2" descr="C:\Users\HSE\Desktop\LTI photos\5df9008d-a2d3-48b2-8ea3-1f5683c06896.jpg">
            <a:extLst>
              <a:ext uri="{FF2B5EF4-FFF2-40B4-BE49-F238E27FC236}">
                <a16:creationId xmlns:a16="http://schemas.microsoft.com/office/drawing/2014/main" id="{D23DC51A-0DAA-4E00-A7F9-B69D284D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55" y="3046603"/>
            <a:ext cx="4459159" cy="26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xplosion 1 8">
            <a:extLst>
              <a:ext uri="{FF2B5EF4-FFF2-40B4-BE49-F238E27FC236}">
                <a16:creationId xmlns:a16="http://schemas.microsoft.com/office/drawing/2014/main" id="{0C7737AB-F822-4E13-A912-3F58B2F5F57D}"/>
              </a:ext>
            </a:extLst>
          </p:cNvPr>
          <p:cNvSpPr/>
          <p:nvPr/>
        </p:nvSpPr>
        <p:spPr>
          <a:xfrm>
            <a:off x="9740308" y="3841842"/>
            <a:ext cx="499265" cy="307975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92609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sharepoint/v3/field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4880E4F8-4B7D-4BDD-91E3-E10D47036ECA"/>
    <ds:schemaRef ds:uri="http://schemas.openxmlformats.org/package/2006/metadata/core-properties"/>
    <ds:schemaRef ds:uri="http://schemas.microsoft.com/office/2006/metadata/properties"/>
    <ds:schemaRef ds:uri="9d51eac6-a7d5-47f5-a119-63d146adb134"/>
    <ds:schemaRef ds:uri="4880e4f8-4b7d-4bdd-91e3-e10d47036eca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375D35A-0A38-48A6-A233-044A44CF2266}"/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201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Custom Design</vt:lpstr>
      <vt:lpstr>PDO Incident First Alert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LTI#23- First Alert -Galfar - elbow Injury_pptx</dc:title>
  <dc:creator>nazar@umsoman.com</dc:creator>
  <cp:lastModifiedBy>Konduru, Raju IDI63X</cp:lastModifiedBy>
  <cp:revision>48</cp:revision>
  <dcterms:created xsi:type="dcterms:W3CDTF">2018-09-24T07:27:56Z</dcterms:created>
  <dcterms:modified xsi:type="dcterms:W3CDTF">2024-04-25T04:10:10Z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