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76" r:id="rId2"/>
    <p:sldId id="277" r:id="rId3"/>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798" y="11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800" b="1" i="0">
                <a:solidFill>
                  <a:srgbClr val="00AF50"/>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29/06/2026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00AF50"/>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29/06/2026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00AF50"/>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29/06/2026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69466" y="0"/>
            <a:ext cx="12023090" cy="6858000"/>
          </a:xfrm>
          <a:custGeom>
            <a:avLst/>
            <a:gdLst/>
            <a:ahLst/>
            <a:cxnLst/>
            <a:rect l="l" t="t" r="r" b="b"/>
            <a:pathLst>
              <a:path w="12023090" h="6858000">
                <a:moveTo>
                  <a:pt x="0" y="6858000"/>
                </a:moveTo>
                <a:lnTo>
                  <a:pt x="12022533" y="6858000"/>
                </a:lnTo>
                <a:lnTo>
                  <a:pt x="12022533" y="0"/>
                </a:lnTo>
                <a:lnTo>
                  <a:pt x="0" y="0"/>
                </a:lnTo>
                <a:lnTo>
                  <a:pt x="0" y="6858000"/>
                </a:lnTo>
                <a:close/>
              </a:path>
            </a:pathLst>
          </a:custGeom>
          <a:solidFill>
            <a:srgbClr val="F1F1F1"/>
          </a:solidFill>
        </p:spPr>
        <p:txBody>
          <a:bodyPr wrap="square" lIns="0" tIns="0" rIns="0" bIns="0" rtlCol="0"/>
          <a:lstStyle/>
          <a:p>
            <a:endParaRPr/>
          </a:p>
        </p:txBody>
      </p:sp>
      <p:sp>
        <p:nvSpPr>
          <p:cNvPr id="17" name="bg object 17"/>
          <p:cNvSpPr/>
          <p:nvPr/>
        </p:nvSpPr>
        <p:spPr>
          <a:xfrm>
            <a:off x="169466" y="-2"/>
            <a:ext cx="217170" cy="2103120"/>
          </a:xfrm>
          <a:custGeom>
            <a:avLst/>
            <a:gdLst/>
            <a:ahLst/>
            <a:cxnLst/>
            <a:rect l="l" t="t" r="r" b="b"/>
            <a:pathLst>
              <a:path w="217170" h="2103120">
                <a:moveTo>
                  <a:pt x="0" y="2102732"/>
                </a:moveTo>
                <a:lnTo>
                  <a:pt x="216905" y="2102732"/>
                </a:lnTo>
                <a:lnTo>
                  <a:pt x="216905" y="0"/>
                </a:lnTo>
                <a:lnTo>
                  <a:pt x="0" y="0"/>
                </a:lnTo>
                <a:lnTo>
                  <a:pt x="0" y="2102732"/>
                </a:lnTo>
                <a:close/>
              </a:path>
            </a:pathLst>
          </a:custGeom>
          <a:solidFill>
            <a:srgbClr val="F9C507"/>
          </a:solidFill>
        </p:spPr>
        <p:txBody>
          <a:bodyPr wrap="square" lIns="0" tIns="0" rIns="0" bIns="0" rtlCol="0"/>
          <a:lstStyle/>
          <a:p>
            <a:endParaRPr/>
          </a:p>
        </p:txBody>
      </p:sp>
      <p:sp>
        <p:nvSpPr>
          <p:cNvPr id="18" name="bg object 18"/>
          <p:cNvSpPr/>
          <p:nvPr/>
        </p:nvSpPr>
        <p:spPr>
          <a:xfrm>
            <a:off x="0" y="-2"/>
            <a:ext cx="169545" cy="6858000"/>
          </a:xfrm>
          <a:custGeom>
            <a:avLst/>
            <a:gdLst/>
            <a:ahLst/>
            <a:cxnLst/>
            <a:rect l="l" t="t" r="r" b="b"/>
            <a:pathLst>
              <a:path w="169545" h="6858000">
                <a:moveTo>
                  <a:pt x="0" y="6858000"/>
                </a:moveTo>
                <a:lnTo>
                  <a:pt x="169466" y="6858000"/>
                </a:lnTo>
                <a:lnTo>
                  <a:pt x="169466" y="0"/>
                </a:lnTo>
                <a:lnTo>
                  <a:pt x="0" y="0"/>
                </a:lnTo>
                <a:lnTo>
                  <a:pt x="0" y="6858000"/>
                </a:lnTo>
                <a:close/>
              </a:path>
            </a:pathLst>
          </a:custGeom>
          <a:solidFill>
            <a:srgbClr val="00A451"/>
          </a:solidFill>
        </p:spPr>
        <p:txBody>
          <a:bodyPr wrap="square" lIns="0" tIns="0" rIns="0" bIns="0" rtlCol="0"/>
          <a:lstStyle/>
          <a:p>
            <a:endParaRPr/>
          </a:p>
        </p:txBody>
      </p:sp>
      <p:pic>
        <p:nvPicPr>
          <p:cNvPr id="19" name="bg object 19"/>
          <p:cNvPicPr/>
          <p:nvPr/>
        </p:nvPicPr>
        <p:blipFill>
          <a:blip r:embed="rId2" cstate="print"/>
          <a:stretch>
            <a:fillRect/>
          </a:stretch>
        </p:blipFill>
        <p:spPr>
          <a:xfrm>
            <a:off x="9289922" y="6117526"/>
            <a:ext cx="2340736" cy="381558"/>
          </a:xfrm>
          <a:prstGeom prst="rect">
            <a:avLst/>
          </a:prstGeom>
        </p:spPr>
      </p:pic>
      <p:sp>
        <p:nvSpPr>
          <p:cNvPr id="20" name="bg object 20"/>
          <p:cNvSpPr/>
          <p:nvPr/>
        </p:nvSpPr>
        <p:spPr>
          <a:xfrm>
            <a:off x="9289922" y="6671138"/>
            <a:ext cx="2338070" cy="167005"/>
          </a:xfrm>
          <a:custGeom>
            <a:avLst/>
            <a:gdLst/>
            <a:ahLst/>
            <a:cxnLst/>
            <a:rect l="l" t="t" r="r" b="b"/>
            <a:pathLst>
              <a:path w="2338070" h="167004">
                <a:moveTo>
                  <a:pt x="0" y="0"/>
                </a:moveTo>
                <a:lnTo>
                  <a:pt x="0" y="166631"/>
                </a:lnTo>
                <a:lnTo>
                  <a:pt x="2337858" y="166631"/>
                </a:lnTo>
                <a:lnTo>
                  <a:pt x="2337857" y="0"/>
                </a:lnTo>
                <a:lnTo>
                  <a:pt x="0" y="0"/>
                </a:lnTo>
                <a:close/>
              </a:path>
            </a:pathLst>
          </a:custGeom>
          <a:solidFill>
            <a:srgbClr val="F9C507"/>
          </a:solidFill>
        </p:spPr>
        <p:txBody>
          <a:bodyPr wrap="square" lIns="0" tIns="0" rIns="0" bIns="0" rtlCol="0"/>
          <a:lstStyle/>
          <a:p>
            <a:endParaRPr/>
          </a:p>
        </p:txBody>
      </p:sp>
      <p:pic>
        <p:nvPicPr>
          <p:cNvPr id="21" name="bg object 21"/>
          <p:cNvPicPr/>
          <p:nvPr/>
        </p:nvPicPr>
        <p:blipFill>
          <a:blip r:embed="rId3" cstate="print"/>
          <a:stretch>
            <a:fillRect/>
          </a:stretch>
        </p:blipFill>
        <p:spPr>
          <a:xfrm>
            <a:off x="2907410" y="6492873"/>
            <a:ext cx="5590540" cy="365125"/>
          </a:xfrm>
          <a:prstGeom prst="rect">
            <a:avLst/>
          </a:prstGeom>
        </p:spPr>
      </p:pic>
      <p:sp>
        <p:nvSpPr>
          <p:cNvPr id="2" name="Holder 2"/>
          <p:cNvSpPr>
            <a:spLocks noGrp="1"/>
          </p:cNvSpPr>
          <p:nvPr>
            <p:ph type="title"/>
          </p:nvPr>
        </p:nvSpPr>
        <p:spPr/>
        <p:txBody>
          <a:bodyPr lIns="0" tIns="0" rIns="0" bIns="0"/>
          <a:lstStyle>
            <a:lvl1pPr>
              <a:defRPr sz="2800" b="1" i="0">
                <a:solidFill>
                  <a:srgbClr val="00AF50"/>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29/06/2026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29/06/2026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69466" y="0"/>
            <a:ext cx="12023090" cy="6858000"/>
          </a:xfrm>
          <a:custGeom>
            <a:avLst/>
            <a:gdLst/>
            <a:ahLst/>
            <a:cxnLst/>
            <a:rect l="l" t="t" r="r" b="b"/>
            <a:pathLst>
              <a:path w="12023090" h="6858000">
                <a:moveTo>
                  <a:pt x="0" y="6858000"/>
                </a:moveTo>
                <a:lnTo>
                  <a:pt x="12022533" y="6858000"/>
                </a:lnTo>
                <a:lnTo>
                  <a:pt x="12022533" y="0"/>
                </a:lnTo>
                <a:lnTo>
                  <a:pt x="0" y="0"/>
                </a:lnTo>
                <a:lnTo>
                  <a:pt x="0" y="6858000"/>
                </a:lnTo>
                <a:close/>
              </a:path>
            </a:pathLst>
          </a:custGeom>
          <a:solidFill>
            <a:srgbClr val="F1F1F1"/>
          </a:solidFill>
        </p:spPr>
        <p:txBody>
          <a:bodyPr wrap="square" lIns="0" tIns="0" rIns="0" bIns="0" rtlCol="0"/>
          <a:lstStyle/>
          <a:p>
            <a:endParaRPr/>
          </a:p>
        </p:txBody>
      </p:sp>
      <p:sp>
        <p:nvSpPr>
          <p:cNvPr id="17" name="bg object 17"/>
          <p:cNvSpPr/>
          <p:nvPr/>
        </p:nvSpPr>
        <p:spPr>
          <a:xfrm>
            <a:off x="169466" y="-2"/>
            <a:ext cx="217170" cy="2103120"/>
          </a:xfrm>
          <a:custGeom>
            <a:avLst/>
            <a:gdLst/>
            <a:ahLst/>
            <a:cxnLst/>
            <a:rect l="l" t="t" r="r" b="b"/>
            <a:pathLst>
              <a:path w="217170" h="2103120">
                <a:moveTo>
                  <a:pt x="0" y="2102732"/>
                </a:moveTo>
                <a:lnTo>
                  <a:pt x="216905" y="2102732"/>
                </a:lnTo>
                <a:lnTo>
                  <a:pt x="216905" y="0"/>
                </a:lnTo>
                <a:lnTo>
                  <a:pt x="0" y="0"/>
                </a:lnTo>
                <a:lnTo>
                  <a:pt x="0" y="2102732"/>
                </a:lnTo>
                <a:close/>
              </a:path>
            </a:pathLst>
          </a:custGeom>
          <a:solidFill>
            <a:srgbClr val="F9C507"/>
          </a:solidFill>
        </p:spPr>
        <p:txBody>
          <a:bodyPr wrap="square" lIns="0" tIns="0" rIns="0" bIns="0" rtlCol="0"/>
          <a:lstStyle/>
          <a:p>
            <a:endParaRPr/>
          </a:p>
        </p:txBody>
      </p:sp>
      <p:sp>
        <p:nvSpPr>
          <p:cNvPr id="18" name="bg object 18"/>
          <p:cNvSpPr/>
          <p:nvPr/>
        </p:nvSpPr>
        <p:spPr>
          <a:xfrm>
            <a:off x="0" y="-2"/>
            <a:ext cx="169545" cy="6858000"/>
          </a:xfrm>
          <a:custGeom>
            <a:avLst/>
            <a:gdLst/>
            <a:ahLst/>
            <a:cxnLst/>
            <a:rect l="l" t="t" r="r" b="b"/>
            <a:pathLst>
              <a:path w="169545" h="6858000">
                <a:moveTo>
                  <a:pt x="0" y="6858000"/>
                </a:moveTo>
                <a:lnTo>
                  <a:pt x="169466" y="6858000"/>
                </a:lnTo>
                <a:lnTo>
                  <a:pt x="169466" y="0"/>
                </a:lnTo>
                <a:lnTo>
                  <a:pt x="0" y="0"/>
                </a:lnTo>
                <a:lnTo>
                  <a:pt x="0" y="6858000"/>
                </a:lnTo>
                <a:close/>
              </a:path>
            </a:pathLst>
          </a:custGeom>
          <a:solidFill>
            <a:srgbClr val="00A451"/>
          </a:solidFill>
        </p:spPr>
        <p:txBody>
          <a:bodyPr wrap="square" lIns="0" tIns="0" rIns="0" bIns="0" rtlCol="0"/>
          <a:lstStyle/>
          <a:p>
            <a:endParaRPr/>
          </a:p>
        </p:txBody>
      </p:sp>
      <p:pic>
        <p:nvPicPr>
          <p:cNvPr id="19" name="bg object 19"/>
          <p:cNvPicPr/>
          <p:nvPr/>
        </p:nvPicPr>
        <p:blipFill>
          <a:blip r:embed="rId7" cstate="print"/>
          <a:stretch>
            <a:fillRect/>
          </a:stretch>
        </p:blipFill>
        <p:spPr>
          <a:xfrm>
            <a:off x="9289922" y="6117526"/>
            <a:ext cx="2340736" cy="381558"/>
          </a:xfrm>
          <a:prstGeom prst="rect">
            <a:avLst/>
          </a:prstGeom>
        </p:spPr>
      </p:pic>
      <p:sp>
        <p:nvSpPr>
          <p:cNvPr id="20" name="bg object 20"/>
          <p:cNvSpPr/>
          <p:nvPr/>
        </p:nvSpPr>
        <p:spPr>
          <a:xfrm>
            <a:off x="9289922" y="6671138"/>
            <a:ext cx="2338070" cy="167005"/>
          </a:xfrm>
          <a:custGeom>
            <a:avLst/>
            <a:gdLst/>
            <a:ahLst/>
            <a:cxnLst/>
            <a:rect l="l" t="t" r="r" b="b"/>
            <a:pathLst>
              <a:path w="2338070" h="167004">
                <a:moveTo>
                  <a:pt x="0" y="0"/>
                </a:moveTo>
                <a:lnTo>
                  <a:pt x="0" y="166631"/>
                </a:lnTo>
                <a:lnTo>
                  <a:pt x="2337858" y="166631"/>
                </a:lnTo>
                <a:lnTo>
                  <a:pt x="2337857" y="0"/>
                </a:lnTo>
                <a:lnTo>
                  <a:pt x="0" y="0"/>
                </a:lnTo>
                <a:close/>
              </a:path>
            </a:pathLst>
          </a:custGeom>
          <a:solidFill>
            <a:srgbClr val="F9C507"/>
          </a:solidFill>
        </p:spPr>
        <p:txBody>
          <a:bodyPr wrap="square" lIns="0" tIns="0" rIns="0" bIns="0" rtlCol="0"/>
          <a:lstStyle/>
          <a:p>
            <a:endParaRPr/>
          </a:p>
        </p:txBody>
      </p:sp>
      <p:sp>
        <p:nvSpPr>
          <p:cNvPr id="2" name="Holder 2"/>
          <p:cNvSpPr>
            <a:spLocks noGrp="1"/>
          </p:cNvSpPr>
          <p:nvPr>
            <p:ph type="title"/>
          </p:nvPr>
        </p:nvSpPr>
        <p:spPr>
          <a:xfrm>
            <a:off x="419201" y="9855"/>
            <a:ext cx="11550015" cy="452120"/>
          </a:xfrm>
          <a:prstGeom prst="rect">
            <a:avLst/>
          </a:prstGeom>
        </p:spPr>
        <p:txBody>
          <a:bodyPr wrap="square" lIns="0" tIns="0" rIns="0" bIns="0">
            <a:spAutoFit/>
          </a:bodyPr>
          <a:lstStyle>
            <a:lvl1pPr>
              <a:defRPr sz="2800" b="1" i="0">
                <a:solidFill>
                  <a:srgbClr val="00AF50"/>
                </a:solidFill>
                <a:latin typeface="Calibri"/>
                <a:cs typeface="Calibri"/>
              </a:defRPr>
            </a:lvl1pPr>
          </a:lstStyle>
          <a:p>
            <a:endParaRPr/>
          </a:p>
        </p:txBody>
      </p:sp>
      <p:sp>
        <p:nvSpPr>
          <p:cNvPr id="3" name="Holder 3"/>
          <p:cNvSpPr>
            <a:spLocks noGrp="1"/>
          </p:cNvSpPr>
          <p:nvPr>
            <p:ph type="body" idx="1"/>
          </p:nvPr>
        </p:nvSpPr>
        <p:spPr>
          <a:xfrm>
            <a:off x="671982" y="1153033"/>
            <a:ext cx="11026775" cy="411924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29/06/2026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12470" y="1448736"/>
            <a:ext cx="7247255" cy="2097405"/>
          </a:xfrm>
          <a:prstGeom prst="rect">
            <a:avLst/>
          </a:prstGeom>
        </p:spPr>
        <p:txBody>
          <a:bodyPr vert="horz" wrap="square" lIns="0" tIns="102235" rIns="0" bIns="0" rtlCol="0">
            <a:spAutoFit/>
          </a:bodyPr>
          <a:lstStyle/>
          <a:p>
            <a:pPr marL="12700" algn="just">
              <a:lnSpc>
                <a:spcPct val="100000"/>
              </a:lnSpc>
              <a:spcBef>
                <a:spcPts val="805"/>
              </a:spcBef>
            </a:pPr>
            <a:r>
              <a:rPr sz="1600" b="1" dirty="0">
                <a:solidFill>
                  <a:srgbClr val="FF0000"/>
                </a:solidFill>
                <a:latin typeface="Tahoma"/>
                <a:cs typeface="Tahoma"/>
              </a:rPr>
              <a:t>What</a:t>
            </a:r>
            <a:r>
              <a:rPr sz="1600" b="1" spc="-15" dirty="0">
                <a:solidFill>
                  <a:srgbClr val="FF0000"/>
                </a:solidFill>
                <a:latin typeface="Tahoma"/>
                <a:cs typeface="Tahoma"/>
              </a:rPr>
              <a:t> </a:t>
            </a:r>
            <a:r>
              <a:rPr sz="1600" b="1" spc="-10" dirty="0">
                <a:solidFill>
                  <a:srgbClr val="FF0000"/>
                </a:solidFill>
                <a:latin typeface="Tahoma"/>
                <a:cs typeface="Tahoma"/>
              </a:rPr>
              <a:t>happened?</a:t>
            </a:r>
            <a:endParaRPr sz="1600">
              <a:latin typeface="Tahoma"/>
              <a:cs typeface="Tahoma"/>
            </a:endParaRPr>
          </a:p>
          <a:p>
            <a:pPr marL="12700" marR="5080" algn="just">
              <a:lnSpc>
                <a:spcPct val="100000"/>
              </a:lnSpc>
              <a:spcBef>
                <a:spcPts val="530"/>
              </a:spcBef>
            </a:pPr>
            <a:r>
              <a:rPr sz="1200" dirty="0">
                <a:latin typeface="Calibri"/>
                <a:cs typeface="Calibri"/>
              </a:rPr>
              <a:t>On</a:t>
            </a:r>
            <a:r>
              <a:rPr sz="1200" spc="25" dirty="0">
                <a:latin typeface="Calibri"/>
                <a:cs typeface="Calibri"/>
              </a:rPr>
              <a:t> </a:t>
            </a:r>
            <a:r>
              <a:rPr sz="1200" dirty="0">
                <a:latin typeface="Calibri"/>
                <a:cs typeface="Calibri"/>
              </a:rPr>
              <a:t>23rd</a:t>
            </a:r>
            <a:r>
              <a:rPr sz="1200" spc="25" dirty="0">
                <a:latin typeface="Calibri"/>
                <a:cs typeface="Calibri"/>
              </a:rPr>
              <a:t> </a:t>
            </a:r>
            <a:r>
              <a:rPr sz="1200" dirty="0">
                <a:latin typeface="Calibri"/>
                <a:cs typeface="Calibri"/>
              </a:rPr>
              <a:t>of</a:t>
            </a:r>
            <a:r>
              <a:rPr sz="1200" spc="30" dirty="0">
                <a:latin typeface="Calibri"/>
                <a:cs typeface="Calibri"/>
              </a:rPr>
              <a:t> </a:t>
            </a:r>
            <a:r>
              <a:rPr sz="1200" dirty="0">
                <a:latin typeface="Calibri"/>
                <a:cs typeface="Calibri"/>
              </a:rPr>
              <a:t>November</a:t>
            </a:r>
            <a:r>
              <a:rPr sz="1200" spc="25" dirty="0">
                <a:latin typeface="Calibri"/>
                <a:cs typeface="Calibri"/>
              </a:rPr>
              <a:t> </a:t>
            </a:r>
            <a:r>
              <a:rPr sz="1200" dirty="0">
                <a:latin typeface="Calibri"/>
                <a:cs typeface="Calibri"/>
              </a:rPr>
              <a:t>2024,</a:t>
            </a:r>
            <a:r>
              <a:rPr sz="1200" spc="25" dirty="0">
                <a:latin typeface="Calibri"/>
                <a:cs typeface="Calibri"/>
              </a:rPr>
              <a:t> </a:t>
            </a:r>
            <a:r>
              <a:rPr sz="1200" dirty="0">
                <a:latin typeface="Calibri"/>
                <a:cs typeface="Calibri"/>
              </a:rPr>
              <a:t>at</a:t>
            </a:r>
            <a:r>
              <a:rPr sz="1200" spc="25" dirty="0">
                <a:latin typeface="Calibri"/>
                <a:cs typeface="Calibri"/>
              </a:rPr>
              <a:t> </a:t>
            </a:r>
            <a:r>
              <a:rPr sz="1200" dirty="0">
                <a:latin typeface="Calibri"/>
                <a:cs typeface="Calibri"/>
              </a:rPr>
              <a:t>09:35</a:t>
            </a:r>
            <a:r>
              <a:rPr sz="1200" spc="25" dirty="0">
                <a:latin typeface="Calibri"/>
                <a:cs typeface="Calibri"/>
              </a:rPr>
              <a:t> </a:t>
            </a:r>
            <a:r>
              <a:rPr sz="1200" dirty="0">
                <a:latin typeface="Calibri"/>
                <a:cs typeface="Calibri"/>
              </a:rPr>
              <a:t>am.,</a:t>
            </a:r>
            <a:r>
              <a:rPr sz="1200" spc="20" dirty="0">
                <a:latin typeface="Calibri"/>
                <a:cs typeface="Calibri"/>
              </a:rPr>
              <a:t> </a:t>
            </a:r>
            <a:r>
              <a:rPr sz="1200" dirty="0">
                <a:latin typeface="Calibri"/>
                <a:cs typeface="Calibri"/>
              </a:rPr>
              <a:t>while</a:t>
            </a:r>
            <a:r>
              <a:rPr sz="1200" spc="15" dirty="0">
                <a:latin typeface="Calibri"/>
                <a:cs typeface="Calibri"/>
              </a:rPr>
              <a:t> </a:t>
            </a:r>
            <a:r>
              <a:rPr sz="1200" dirty="0">
                <a:latin typeface="Calibri"/>
                <a:cs typeface="Calibri"/>
              </a:rPr>
              <a:t>two</a:t>
            </a:r>
            <a:r>
              <a:rPr sz="1200" spc="25" dirty="0">
                <a:latin typeface="Calibri"/>
                <a:cs typeface="Calibri"/>
              </a:rPr>
              <a:t> </a:t>
            </a:r>
            <a:r>
              <a:rPr sz="1200" dirty="0">
                <a:latin typeface="Calibri"/>
                <a:cs typeface="Calibri"/>
              </a:rPr>
              <a:t>Carpenters</a:t>
            </a:r>
            <a:r>
              <a:rPr sz="1200" spc="320" dirty="0">
                <a:latin typeface="Calibri"/>
                <a:cs typeface="Calibri"/>
              </a:rPr>
              <a:t> </a:t>
            </a:r>
            <a:r>
              <a:rPr sz="1200" dirty="0">
                <a:latin typeface="Calibri"/>
                <a:cs typeface="Calibri"/>
              </a:rPr>
              <a:t>were</a:t>
            </a:r>
            <a:r>
              <a:rPr sz="1200" spc="25" dirty="0">
                <a:latin typeface="Calibri"/>
                <a:cs typeface="Calibri"/>
              </a:rPr>
              <a:t> </a:t>
            </a:r>
            <a:r>
              <a:rPr sz="1200" dirty="0">
                <a:latin typeface="Calibri"/>
                <a:cs typeface="Calibri"/>
              </a:rPr>
              <a:t>shifting</a:t>
            </a:r>
            <a:r>
              <a:rPr sz="1200" spc="20" dirty="0">
                <a:latin typeface="Calibri"/>
                <a:cs typeface="Calibri"/>
              </a:rPr>
              <a:t> </a:t>
            </a:r>
            <a:r>
              <a:rPr sz="1200" dirty="0">
                <a:latin typeface="Calibri"/>
                <a:cs typeface="Calibri"/>
              </a:rPr>
              <a:t>the</a:t>
            </a:r>
            <a:r>
              <a:rPr sz="1200" spc="25" dirty="0">
                <a:latin typeface="Calibri"/>
                <a:cs typeface="Calibri"/>
              </a:rPr>
              <a:t> </a:t>
            </a:r>
            <a:r>
              <a:rPr sz="1200" dirty="0">
                <a:latin typeface="Calibri"/>
                <a:cs typeface="Calibri"/>
              </a:rPr>
              <a:t>shuttering</a:t>
            </a:r>
            <a:r>
              <a:rPr sz="1200" spc="15" dirty="0">
                <a:latin typeface="Calibri"/>
                <a:cs typeface="Calibri"/>
              </a:rPr>
              <a:t> </a:t>
            </a:r>
            <a:r>
              <a:rPr sz="1200" dirty="0">
                <a:latin typeface="Calibri"/>
                <a:cs typeface="Calibri"/>
              </a:rPr>
              <a:t>frames</a:t>
            </a:r>
            <a:r>
              <a:rPr sz="1200" spc="20" dirty="0">
                <a:latin typeface="Calibri"/>
                <a:cs typeface="Calibri"/>
              </a:rPr>
              <a:t> </a:t>
            </a:r>
            <a:r>
              <a:rPr sz="1200" dirty="0">
                <a:latin typeface="Calibri"/>
                <a:cs typeface="Calibri"/>
              </a:rPr>
              <a:t>manually,</a:t>
            </a:r>
            <a:r>
              <a:rPr sz="1200" spc="25" dirty="0">
                <a:latin typeface="Calibri"/>
                <a:cs typeface="Calibri"/>
              </a:rPr>
              <a:t> </a:t>
            </a:r>
            <a:r>
              <a:rPr sz="1200" spc="-25" dirty="0">
                <a:latin typeface="Calibri"/>
                <a:cs typeface="Calibri"/>
              </a:rPr>
              <a:t>one </a:t>
            </a:r>
            <a:r>
              <a:rPr sz="1200" dirty="0">
                <a:latin typeface="Calibri"/>
                <a:cs typeface="Calibri"/>
              </a:rPr>
              <a:t>of</a:t>
            </a:r>
            <a:r>
              <a:rPr sz="1200" spc="-5" dirty="0">
                <a:latin typeface="Calibri"/>
                <a:cs typeface="Calibri"/>
              </a:rPr>
              <a:t> </a:t>
            </a:r>
            <a:r>
              <a:rPr sz="1200" dirty="0">
                <a:latin typeface="Calibri"/>
                <a:cs typeface="Calibri"/>
              </a:rPr>
              <a:t>the</a:t>
            </a:r>
            <a:r>
              <a:rPr sz="1200" spc="10" dirty="0">
                <a:latin typeface="Calibri"/>
                <a:cs typeface="Calibri"/>
              </a:rPr>
              <a:t> </a:t>
            </a:r>
            <a:r>
              <a:rPr sz="1200" spc="-10" dirty="0">
                <a:latin typeface="Calibri"/>
                <a:cs typeface="Calibri"/>
              </a:rPr>
              <a:t>Carpenters</a:t>
            </a:r>
            <a:r>
              <a:rPr sz="1200" dirty="0">
                <a:latin typeface="Calibri"/>
                <a:cs typeface="Calibri"/>
              </a:rPr>
              <a:t> unfortunately</a:t>
            </a:r>
            <a:r>
              <a:rPr sz="1200" spc="5" dirty="0">
                <a:latin typeface="Calibri"/>
                <a:cs typeface="Calibri"/>
              </a:rPr>
              <a:t> </a:t>
            </a:r>
            <a:r>
              <a:rPr sz="1200" dirty="0">
                <a:latin typeface="Calibri"/>
                <a:cs typeface="Calibri"/>
              </a:rPr>
              <a:t>lost</a:t>
            </a:r>
            <a:r>
              <a:rPr sz="1200" spc="-10" dirty="0">
                <a:latin typeface="Calibri"/>
                <a:cs typeface="Calibri"/>
              </a:rPr>
              <a:t> </a:t>
            </a:r>
            <a:r>
              <a:rPr sz="1200" dirty="0">
                <a:latin typeface="Calibri"/>
                <a:cs typeface="Calibri"/>
              </a:rPr>
              <a:t>his balance</a:t>
            </a:r>
            <a:r>
              <a:rPr sz="1200" spc="10" dirty="0">
                <a:latin typeface="Calibri"/>
                <a:cs typeface="Calibri"/>
              </a:rPr>
              <a:t> </a:t>
            </a:r>
            <a:r>
              <a:rPr sz="1200" dirty="0">
                <a:latin typeface="Calibri"/>
                <a:cs typeface="Calibri"/>
              </a:rPr>
              <a:t>and fell</a:t>
            </a:r>
            <a:r>
              <a:rPr sz="1200" spc="-5" dirty="0">
                <a:latin typeface="Calibri"/>
                <a:cs typeface="Calibri"/>
              </a:rPr>
              <a:t> </a:t>
            </a:r>
            <a:r>
              <a:rPr sz="1200" dirty="0">
                <a:latin typeface="Calibri"/>
                <a:cs typeface="Calibri"/>
              </a:rPr>
              <a:t>down,</a:t>
            </a:r>
            <a:r>
              <a:rPr sz="1200" spc="-5" dirty="0">
                <a:latin typeface="Calibri"/>
                <a:cs typeface="Calibri"/>
              </a:rPr>
              <a:t> </a:t>
            </a:r>
            <a:r>
              <a:rPr sz="1200" dirty="0">
                <a:latin typeface="Calibri"/>
                <a:cs typeface="Calibri"/>
              </a:rPr>
              <a:t>landing</a:t>
            </a:r>
            <a:r>
              <a:rPr sz="1200" spc="5" dirty="0">
                <a:latin typeface="Calibri"/>
                <a:cs typeface="Calibri"/>
              </a:rPr>
              <a:t> </a:t>
            </a:r>
            <a:r>
              <a:rPr sz="1200" dirty="0">
                <a:latin typeface="Calibri"/>
                <a:cs typeface="Calibri"/>
              </a:rPr>
              <a:t>on his</a:t>
            </a:r>
            <a:r>
              <a:rPr sz="1200" spc="-10" dirty="0">
                <a:latin typeface="Calibri"/>
                <a:cs typeface="Calibri"/>
              </a:rPr>
              <a:t> right-</a:t>
            </a:r>
            <a:r>
              <a:rPr sz="1200" dirty="0">
                <a:latin typeface="Calibri"/>
                <a:cs typeface="Calibri"/>
              </a:rPr>
              <a:t>hand resulting to</a:t>
            </a:r>
            <a:r>
              <a:rPr sz="1200" spc="10" dirty="0">
                <a:latin typeface="Calibri"/>
                <a:cs typeface="Calibri"/>
              </a:rPr>
              <a:t> </a:t>
            </a:r>
            <a:r>
              <a:rPr sz="1200" dirty="0">
                <a:latin typeface="Calibri"/>
                <a:cs typeface="Calibri"/>
              </a:rPr>
              <a:t>a</a:t>
            </a:r>
            <a:r>
              <a:rPr sz="1200" spc="-5" dirty="0">
                <a:latin typeface="Calibri"/>
                <a:cs typeface="Calibri"/>
              </a:rPr>
              <a:t> </a:t>
            </a:r>
            <a:r>
              <a:rPr sz="1200" dirty="0">
                <a:latin typeface="Calibri"/>
                <a:cs typeface="Calibri"/>
              </a:rPr>
              <a:t>fracture</a:t>
            </a:r>
            <a:r>
              <a:rPr sz="1200" spc="5" dirty="0">
                <a:latin typeface="Calibri"/>
                <a:cs typeface="Calibri"/>
              </a:rPr>
              <a:t> </a:t>
            </a:r>
            <a:r>
              <a:rPr sz="1200" dirty="0">
                <a:latin typeface="Calibri"/>
                <a:cs typeface="Calibri"/>
              </a:rPr>
              <a:t>of </a:t>
            </a:r>
            <a:r>
              <a:rPr sz="1200" spc="-25" dirty="0">
                <a:latin typeface="Calibri"/>
                <a:cs typeface="Calibri"/>
              </a:rPr>
              <a:t>his </a:t>
            </a:r>
            <a:r>
              <a:rPr sz="1200" spc="-10" dirty="0">
                <a:latin typeface="Calibri"/>
                <a:cs typeface="Calibri"/>
              </a:rPr>
              <a:t>wrist.</a:t>
            </a:r>
            <a:endParaRPr sz="1200">
              <a:latin typeface="Calibri"/>
              <a:cs typeface="Calibri"/>
            </a:endParaRPr>
          </a:p>
          <a:p>
            <a:pPr>
              <a:lnSpc>
                <a:spcPct val="100000"/>
              </a:lnSpc>
              <a:spcBef>
                <a:spcPts val="1125"/>
              </a:spcBef>
            </a:pPr>
            <a:endParaRPr sz="1200">
              <a:latin typeface="Calibri"/>
              <a:cs typeface="Calibri"/>
            </a:endParaRPr>
          </a:p>
          <a:p>
            <a:pPr marL="12700" algn="just">
              <a:lnSpc>
                <a:spcPts val="1885"/>
              </a:lnSpc>
            </a:pPr>
            <a:r>
              <a:rPr sz="1600" b="1" dirty="0">
                <a:solidFill>
                  <a:srgbClr val="006FC0"/>
                </a:solidFill>
                <a:latin typeface="Tahoma"/>
                <a:cs typeface="Tahoma"/>
              </a:rPr>
              <a:t>Why</a:t>
            </a:r>
            <a:r>
              <a:rPr sz="1600" b="1" spc="-10" dirty="0">
                <a:solidFill>
                  <a:srgbClr val="006FC0"/>
                </a:solidFill>
                <a:latin typeface="Tahoma"/>
                <a:cs typeface="Tahoma"/>
              </a:rPr>
              <a:t> </a:t>
            </a:r>
            <a:r>
              <a:rPr sz="1600" b="1" dirty="0">
                <a:solidFill>
                  <a:srgbClr val="006FC0"/>
                </a:solidFill>
                <a:latin typeface="Tahoma"/>
                <a:cs typeface="Tahoma"/>
              </a:rPr>
              <a:t>it</a:t>
            </a:r>
            <a:r>
              <a:rPr sz="1600" b="1" spc="-25" dirty="0">
                <a:solidFill>
                  <a:srgbClr val="006FC0"/>
                </a:solidFill>
                <a:latin typeface="Tahoma"/>
                <a:cs typeface="Tahoma"/>
              </a:rPr>
              <a:t> </a:t>
            </a:r>
            <a:r>
              <a:rPr sz="1600" b="1" spc="-10" dirty="0">
                <a:solidFill>
                  <a:srgbClr val="006FC0"/>
                </a:solidFill>
                <a:latin typeface="Tahoma"/>
                <a:cs typeface="Tahoma"/>
              </a:rPr>
              <a:t>happened/Finding</a:t>
            </a:r>
            <a:r>
              <a:rPr sz="1600" b="1" spc="25" dirty="0">
                <a:solidFill>
                  <a:srgbClr val="006FC0"/>
                </a:solidFill>
                <a:latin typeface="Tahoma"/>
                <a:cs typeface="Tahoma"/>
              </a:rPr>
              <a:t> </a:t>
            </a:r>
            <a:r>
              <a:rPr sz="1600" b="1" spc="-50" dirty="0">
                <a:solidFill>
                  <a:srgbClr val="006FC0"/>
                </a:solidFill>
                <a:latin typeface="Tahoma"/>
                <a:cs typeface="Tahoma"/>
              </a:rPr>
              <a:t>:</a:t>
            </a:r>
            <a:endParaRPr sz="1600">
              <a:latin typeface="Tahoma"/>
              <a:cs typeface="Tahoma"/>
            </a:endParaRPr>
          </a:p>
          <a:p>
            <a:pPr marL="182880" indent="-170180">
              <a:lnSpc>
                <a:spcPts val="1405"/>
              </a:lnSpc>
              <a:buSzPct val="129166"/>
              <a:buFont typeface="Arial MT"/>
              <a:buChar char="•"/>
              <a:tabLst>
                <a:tab pos="182880" algn="l"/>
              </a:tabLst>
            </a:pPr>
            <a:r>
              <a:rPr sz="1200" spc="-10" dirty="0">
                <a:latin typeface="Calibri"/>
                <a:cs typeface="Calibri"/>
              </a:rPr>
              <a:t>Carpenter</a:t>
            </a:r>
            <a:r>
              <a:rPr sz="1200" spc="-50" dirty="0">
                <a:latin typeface="Calibri"/>
                <a:cs typeface="Calibri"/>
              </a:rPr>
              <a:t> </a:t>
            </a:r>
            <a:r>
              <a:rPr sz="1200" dirty="0">
                <a:latin typeface="Calibri"/>
                <a:cs typeface="Calibri"/>
              </a:rPr>
              <a:t>was</a:t>
            </a:r>
            <a:r>
              <a:rPr sz="1200" spc="10" dirty="0">
                <a:latin typeface="Calibri"/>
                <a:cs typeface="Calibri"/>
              </a:rPr>
              <a:t> </a:t>
            </a:r>
            <a:r>
              <a:rPr sz="1200" dirty="0">
                <a:latin typeface="Calibri"/>
                <a:cs typeface="Calibri"/>
              </a:rPr>
              <a:t>walking</a:t>
            </a:r>
            <a:r>
              <a:rPr sz="1200" spc="10" dirty="0">
                <a:latin typeface="Calibri"/>
                <a:cs typeface="Calibri"/>
              </a:rPr>
              <a:t> </a:t>
            </a:r>
            <a:r>
              <a:rPr sz="1200" spc="-10" dirty="0">
                <a:latin typeface="Calibri"/>
                <a:cs typeface="Calibri"/>
              </a:rPr>
              <a:t>backward</a:t>
            </a:r>
            <a:r>
              <a:rPr sz="1200" spc="-15" dirty="0">
                <a:latin typeface="Calibri"/>
                <a:cs typeface="Calibri"/>
              </a:rPr>
              <a:t> </a:t>
            </a:r>
            <a:r>
              <a:rPr sz="1200" dirty="0">
                <a:latin typeface="Calibri"/>
                <a:cs typeface="Calibri"/>
              </a:rPr>
              <a:t>while doing</a:t>
            </a:r>
            <a:r>
              <a:rPr sz="1200" spc="-25" dirty="0">
                <a:latin typeface="Calibri"/>
                <a:cs typeface="Calibri"/>
              </a:rPr>
              <a:t> </a:t>
            </a:r>
            <a:r>
              <a:rPr sz="1200" dirty="0">
                <a:latin typeface="Calibri"/>
                <a:cs typeface="Calibri"/>
              </a:rPr>
              <a:t>the</a:t>
            </a:r>
            <a:r>
              <a:rPr sz="1200" spc="-30" dirty="0">
                <a:latin typeface="Calibri"/>
                <a:cs typeface="Calibri"/>
              </a:rPr>
              <a:t> </a:t>
            </a:r>
            <a:r>
              <a:rPr sz="1200" dirty="0">
                <a:latin typeface="Calibri"/>
                <a:cs typeface="Calibri"/>
              </a:rPr>
              <a:t>manual</a:t>
            </a:r>
            <a:r>
              <a:rPr sz="1200" spc="-25" dirty="0">
                <a:latin typeface="Calibri"/>
                <a:cs typeface="Calibri"/>
              </a:rPr>
              <a:t> </a:t>
            </a:r>
            <a:r>
              <a:rPr sz="1200" spc="-10" dirty="0">
                <a:latin typeface="Calibri"/>
                <a:cs typeface="Calibri"/>
              </a:rPr>
              <a:t>handling</a:t>
            </a:r>
            <a:endParaRPr sz="1200">
              <a:latin typeface="Calibri"/>
              <a:cs typeface="Calibri"/>
            </a:endParaRPr>
          </a:p>
          <a:p>
            <a:pPr marL="182880" indent="-170180">
              <a:lnSpc>
                <a:spcPct val="100000"/>
              </a:lnSpc>
              <a:buSzPct val="129166"/>
              <a:buFont typeface="Arial MT"/>
              <a:buChar char="•"/>
              <a:tabLst>
                <a:tab pos="182880" algn="l"/>
              </a:tabLst>
            </a:pPr>
            <a:r>
              <a:rPr sz="1200" dirty="0">
                <a:latin typeface="Calibri"/>
                <a:cs typeface="Calibri"/>
              </a:rPr>
              <a:t>Proper</a:t>
            </a:r>
            <a:r>
              <a:rPr sz="1200" spc="-30" dirty="0">
                <a:latin typeface="Calibri"/>
                <a:cs typeface="Calibri"/>
              </a:rPr>
              <a:t> </a:t>
            </a:r>
            <a:r>
              <a:rPr sz="1200" dirty="0">
                <a:latin typeface="Calibri"/>
                <a:cs typeface="Calibri"/>
              </a:rPr>
              <a:t>manual</a:t>
            </a:r>
            <a:r>
              <a:rPr sz="1200" spc="-25" dirty="0">
                <a:latin typeface="Calibri"/>
                <a:cs typeface="Calibri"/>
              </a:rPr>
              <a:t> </a:t>
            </a:r>
            <a:r>
              <a:rPr sz="1200" dirty="0">
                <a:latin typeface="Calibri"/>
                <a:cs typeface="Calibri"/>
              </a:rPr>
              <a:t>handling</a:t>
            </a:r>
            <a:r>
              <a:rPr sz="1200" spc="-40" dirty="0">
                <a:latin typeface="Calibri"/>
                <a:cs typeface="Calibri"/>
              </a:rPr>
              <a:t> </a:t>
            </a:r>
            <a:r>
              <a:rPr sz="1200" spc="-10" dirty="0">
                <a:latin typeface="Calibri"/>
                <a:cs typeface="Calibri"/>
              </a:rPr>
              <a:t>techniques</a:t>
            </a:r>
            <a:r>
              <a:rPr sz="1200" spc="-25" dirty="0">
                <a:latin typeface="Calibri"/>
                <a:cs typeface="Calibri"/>
              </a:rPr>
              <a:t> </a:t>
            </a:r>
            <a:r>
              <a:rPr sz="1200" dirty="0">
                <a:latin typeface="Calibri"/>
                <a:cs typeface="Calibri"/>
              </a:rPr>
              <a:t>were</a:t>
            </a:r>
            <a:r>
              <a:rPr sz="1200" spc="-10" dirty="0">
                <a:latin typeface="Calibri"/>
                <a:cs typeface="Calibri"/>
              </a:rPr>
              <a:t> </a:t>
            </a:r>
            <a:r>
              <a:rPr sz="1200" dirty="0">
                <a:latin typeface="Calibri"/>
                <a:cs typeface="Calibri"/>
              </a:rPr>
              <a:t>not</a:t>
            </a:r>
            <a:r>
              <a:rPr sz="1200" spc="-20" dirty="0">
                <a:latin typeface="Calibri"/>
                <a:cs typeface="Calibri"/>
              </a:rPr>
              <a:t> </a:t>
            </a:r>
            <a:r>
              <a:rPr sz="1200" spc="-10" dirty="0">
                <a:latin typeface="Calibri"/>
                <a:cs typeface="Calibri"/>
              </a:rPr>
              <a:t>followed</a:t>
            </a:r>
            <a:endParaRPr sz="1200">
              <a:latin typeface="Calibri"/>
              <a:cs typeface="Calibri"/>
            </a:endParaRPr>
          </a:p>
          <a:p>
            <a:pPr marL="182880" indent="-170180">
              <a:lnSpc>
                <a:spcPct val="100000"/>
              </a:lnSpc>
              <a:buSzPct val="129166"/>
              <a:buFont typeface="Arial MT"/>
              <a:buChar char="•"/>
              <a:tabLst>
                <a:tab pos="182880" algn="l"/>
              </a:tabLst>
            </a:pPr>
            <a:r>
              <a:rPr sz="1200" dirty="0">
                <a:latin typeface="Calibri"/>
                <a:cs typeface="Calibri"/>
              </a:rPr>
              <a:t>The</a:t>
            </a:r>
            <a:r>
              <a:rPr sz="1200" spc="-25" dirty="0">
                <a:latin typeface="Calibri"/>
                <a:cs typeface="Calibri"/>
              </a:rPr>
              <a:t> </a:t>
            </a:r>
            <a:r>
              <a:rPr sz="1200" spc="-10" dirty="0">
                <a:latin typeface="Calibri"/>
                <a:cs typeface="Calibri"/>
              </a:rPr>
              <a:t>hazards</a:t>
            </a:r>
            <a:r>
              <a:rPr sz="1200" spc="-50" dirty="0">
                <a:latin typeface="Calibri"/>
                <a:cs typeface="Calibri"/>
              </a:rPr>
              <a:t> </a:t>
            </a:r>
            <a:r>
              <a:rPr sz="1200" dirty="0">
                <a:latin typeface="Calibri"/>
                <a:cs typeface="Calibri"/>
              </a:rPr>
              <a:t>associated</a:t>
            </a:r>
            <a:r>
              <a:rPr sz="1200" spc="-10" dirty="0">
                <a:latin typeface="Calibri"/>
                <a:cs typeface="Calibri"/>
              </a:rPr>
              <a:t> </a:t>
            </a:r>
            <a:r>
              <a:rPr sz="1200" dirty="0">
                <a:latin typeface="Calibri"/>
                <a:cs typeface="Calibri"/>
              </a:rPr>
              <a:t>with</a:t>
            </a:r>
            <a:r>
              <a:rPr sz="1200" spc="-10" dirty="0">
                <a:latin typeface="Calibri"/>
                <a:cs typeface="Calibri"/>
              </a:rPr>
              <a:t> </a:t>
            </a:r>
            <a:r>
              <a:rPr sz="1200" dirty="0">
                <a:latin typeface="Calibri"/>
                <a:cs typeface="Calibri"/>
              </a:rPr>
              <a:t>the</a:t>
            </a:r>
            <a:r>
              <a:rPr sz="1200" spc="-40" dirty="0">
                <a:latin typeface="Calibri"/>
                <a:cs typeface="Calibri"/>
              </a:rPr>
              <a:t> </a:t>
            </a:r>
            <a:r>
              <a:rPr sz="1200" dirty="0">
                <a:latin typeface="Calibri"/>
                <a:cs typeface="Calibri"/>
              </a:rPr>
              <a:t>chosen</a:t>
            </a:r>
            <a:r>
              <a:rPr sz="1200" spc="-20" dirty="0">
                <a:latin typeface="Calibri"/>
                <a:cs typeface="Calibri"/>
              </a:rPr>
              <a:t> </a:t>
            </a:r>
            <a:r>
              <a:rPr sz="1200" dirty="0">
                <a:latin typeface="Calibri"/>
                <a:cs typeface="Calibri"/>
              </a:rPr>
              <a:t>manual</a:t>
            </a:r>
            <a:r>
              <a:rPr sz="1200" spc="-35" dirty="0">
                <a:latin typeface="Calibri"/>
                <a:cs typeface="Calibri"/>
              </a:rPr>
              <a:t> </a:t>
            </a:r>
            <a:r>
              <a:rPr sz="1200" dirty="0">
                <a:latin typeface="Calibri"/>
                <a:cs typeface="Calibri"/>
              </a:rPr>
              <a:t>handling</a:t>
            </a:r>
            <a:r>
              <a:rPr sz="1200" spc="-50" dirty="0">
                <a:latin typeface="Calibri"/>
                <a:cs typeface="Calibri"/>
              </a:rPr>
              <a:t> </a:t>
            </a:r>
            <a:r>
              <a:rPr sz="1200" dirty="0">
                <a:latin typeface="Calibri"/>
                <a:cs typeface="Calibri"/>
              </a:rPr>
              <a:t>method</a:t>
            </a:r>
            <a:r>
              <a:rPr sz="1200" spc="-20" dirty="0">
                <a:latin typeface="Calibri"/>
                <a:cs typeface="Calibri"/>
              </a:rPr>
              <a:t> </a:t>
            </a:r>
            <a:r>
              <a:rPr sz="1200" dirty="0">
                <a:latin typeface="Calibri"/>
                <a:cs typeface="Calibri"/>
              </a:rPr>
              <a:t>were</a:t>
            </a:r>
            <a:r>
              <a:rPr sz="1200" spc="-15" dirty="0">
                <a:latin typeface="Calibri"/>
                <a:cs typeface="Calibri"/>
              </a:rPr>
              <a:t> </a:t>
            </a:r>
            <a:r>
              <a:rPr sz="1200" dirty="0">
                <a:latin typeface="Calibri"/>
                <a:cs typeface="Calibri"/>
              </a:rPr>
              <a:t>not</a:t>
            </a:r>
            <a:r>
              <a:rPr sz="1200" spc="-30" dirty="0">
                <a:latin typeface="Calibri"/>
                <a:cs typeface="Calibri"/>
              </a:rPr>
              <a:t> </a:t>
            </a:r>
            <a:r>
              <a:rPr sz="1200" spc="-10" dirty="0">
                <a:latin typeface="Calibri"/>
                <a:cs typeface="Calibri"/>
              </a:rPr>
              <a:t>identified</a:t>
            </a:r>
            <a:endParaRPr sz="1200">
              <a:latin typeface="Calibri"/>
              <a:cs typeface="Calibri"/>
            </a:endParaRPr>
          </a:p>
        </p:txBody>
      </p:sp>
      <p:sp>
        <p:nvSpPr>
          <p:cNvPr id="3" name="object 3"/>
          <p:cNvSpPr txBox="1"/>
          <p:nvPr/>
        </p:nvSpPr>
        <p:spPr>
          <a:xfrm>
            <a:off x="512470" y="4069207"/>
            <a:ext cx="6146165" cy="863600"/>
          </a:xfrm>
          <a:prstGeom prst="rect">
            <a:avLst/>
          </a:prstGeom>
        </p:spPr>
        <p:txBody>
          <a:bodyPr vert="horz" wrap="square" lIns="0" tIns="12065" rIns="0" bIns="0" rtlCol="0">
            <a:spAutoFit/>
          </a:bodyPr>
          <a:lstStyle/>
          <a:p>
            <a:pPr marL="12700">
              <a:lnSpc>
                <a:spcPct val="100000"/>
              </a:lnSpc>
              <a:spcBef>
                <a:spcPts val="95"/>
              </a:spcBef>
            </a:pPr>
            <a:r>
              <a:rPr sz="1600" b="1" dirty="0">
                <a:solidFill>
                  <a:srgbClr val="006FC0"/>
                </a:solidFill>
                <a:latin typeface="Tahoma"/>
                <a:cs typeface="Tahoma"/>
              </a:rPr>
              <a:t>Your</a:t>
            </a:r>
            <a:r>
              <a:rPr sz="1600" b="1" spc="-35" dirty="0">
                <a:solidFill>
                  <a:srgbClr val="006FC0"/>
                </a:solidFill>
                <a:latin typeface="Tahoma"/>
                <a:cs typeface="Tahoma"/>
              </a:rPr>
              <a:t> </a:t>
            </a:r>
            <a:r>
              <a:rPr sz="1600" b="1" dirty="0">
                <a:solidFill>
                  <a:srgbClr val="006FC0"/>
                </a:solidFill>
                <a:latin typeface="Tahoma"/>
                <a:cs typeface="Tahoma"/>
              </a:rPr>
              <a:t>learning from</a:t>
            </a:r>
            <a:r>
              <a:rPr sz="1600" b="1" spc="-40" dirty="0">
                <a:solidFill>
                  <a:srgbClr val="006FC0"/>
                </a:solidFill>
                <a:latin typeface="Tahoma"/>
                <a:cs typeface="Tahoma"/>
              </a:rPr>
              <a:t> </a:t>
            </a:r>
            <a:r>
              <a:rPr sz="1600" b="1" dirty="0">
                <a:solidFill>
                  <a:srgbClr val="006FC0"/>
                </a:solidFill>
                <a:latin typeface="Tahoma"/>
                <a:cs typeface="Tahoma"/>
              </a:rPr>
              <a:t>this</a:t>
            </a:r>
            <a:r>
              <a:rPr sz="1600" b="1" spc="-25" dirty="0">
                <a:solidFill>
                  <a:srgbClr val="006FC0"/>
                </a:solidFill>
                <a:latin typeface="Tahoma"/>
                <a:cs typeface="Tahoma"/>
              </a:rPr>
              <a:t> </a:t>
            </a:r>
            <a:r>
              <a:rPr sz="1600" b="1" spc="-10" dirty="0">
                <a:solidFill>
                  <a:srgbClr val="006FC0"/>
                </a:solidFill>
                <a:latin typeface="Tahoma"/>
                <a:cs typeface="Tahoma"/>
              </a:rPr>
              <a:t>incident:</a:t>
            </a:r>
            <a:endParaRPr sz="1600">
              <a:latin typeface="Tahoma"/>
              <a:cs typeface="Tahoma"/>
            </a:endParaRPr>
          </a:p>
          <a:p>
            <a:pPr marL="189230" indent="-176530">
              <a:lnSpc>
                <a:spcPct val="100000"/>
              </a:lnSpc>
              <a:spcBef>
                <a:spcPts val="290"/>
              </a:spcBef>
              <a:buSzPct val="129166"/>
              <a:buFont typeface="Arial MT"/>
              <a:buChar char="•"/>
              <a:tabLst>
                <a:tab pos="189230" algn="l"/>
              </a:tabLst>
            </a:pPr>
            <a:r>
              <a:rPr sz="1200" dirty="0">
                <a:latin typeface="Calibri"/>
                <a:cs typeface="Calibri"/>
              </a:rPr>
              <a:t>Have</a:t>
            </a:r>
            <a:r>
              <a:rPr sz="1200" spc="-20" dirty="0">
                <a:latin typeface="Calibri"/>
                <a:cs typeface="Calibri"/>
              </a:rPr>
              <a:t> </a:t>
            </a:r>
            <a:r>
              <a:rPr sz="1200" dirty="0">
                <a:latin typeface="Calibri"/>
                <a:cs typeface="Calibri"/>
              </a:rPr>
              <a:t>you</a:t>
            </a:r>
            <a:r>
              <a:rPr sz="1200" spc="-20" dirty="0">
                <a:latin typeface="Calibri"/>
                <a:cs typeface="Calibri"/>
              </a:rPr>
              <a:t> </a:t>
            </a:r>
            <a:r>
              <a:rPr sz="1200" dirty="0">
                <a:latin typeface="Calibri"/>
                <a:cs typeface="Calibri"/>
              </a:rPr>
              <a:t>assessed the</a:t>
            </a:r>
            <a:r>
              <a:rPr sz="1200" spc="-25" dirty="0">
                <a:latin typeface="Calibri"/>
                <a:cs typeface="Calibri"/>
              </a:rPr>
              <a:t> </a:t>
            </a:r>
            <a:r>
              <a:rPr sz="1200" dirty="0">
                <a:latin typeface="Calibri"/>
                <a:cs typeface="Calibri"/>
              </a:rPr>
              <a:t>possible</a:t>
            </a:r>
            <a:r>
              <a:rPr sz="1200" spc="-25" dirty="0">
                <a:latin typeface="Calibri"/>
                <a:cs typeface="Calibri"/>
              </a:rPr>
              <a:t> </a:t>
            </a:r>
            <a:r>
              <a:rPr sz="1200" spc="-10" dirty="0">
                <a:latin typeface="Calibri"/>
                <a:cs typeface="Calibri"/>
              </a:rPr>
              <a:t>hazard</a:t>
            </a:r>
            <a:r>
              <a:rPr sz="1200" spc="-45" dirty="0">
                <a:latin typeface="Calibri"/>
                <a:cs typeface="Calibri"/>
              </a:rPr>
              <a:t> </a:t>
            </a:r>
            <a:r>
              <a:rPr sz="1200" dirty="0">
                <a:latin typeface="Calibri"/>
                <a:cs typeface="Calibri"/>
              </a:rPr>
              <a:t>and</a:t>
            </a:r>
            <a:r>
              <a:rPr sz="1200" spc="-35" dirty="0">
                <a:latin typeface="Calibri"/>
                <a:cs typeface="Calibri"/>
              </a:rPr>
              <a:t> </a:t>
            </a:r>
            <a:r>
              <a:rPr sz="1200" dirty="0">
                <a:latin typeface="Calibri"/>
                <a:cs typeface="Calibri"/>
              </a:rPr>
              <a:t>risk</a:t>
            </a:r>
            <a:r>
              <a:rPr sz="1200" spc="-10" dirty="0">
                <a:latin typeface="Calibri"/>
                <a:cs typeface="Calibri"/>
              </a:rPr>
              <a:t> related</a:t>
            </a:r>
            <a:r>
              <a:rPr sz="1200" spc="-45" dirty="0">
                <a:latin typeface="Calibri"/>
                <a:cs typeface="Calibri"/>
              </a:rPr>
              <a:t> </a:t>
            </a:r>
            <a:r>
              <a:rPr sz="1200" dirty="0">
                <a:latin typeface="Calibri"/>
                <a:cs typeface="Calibri"/>
              </a:rPr>
              <a:t>with</a:t>
            </a:r>
            <a:r>
              <a:rPr sz="1200" spc="-25" dirty="0">
                <a:latin typeface="Calibri"/>
                <a:cs typeface="Calibri"/>
              </a:rPr>
              <a:t> </a:t>
            </a:r>
            <a:r>
              <a:rPr sz="1200" dirty="0">
                <a:latin typeface="Calibri"/>
                <a:cs typeface="Calibri"/>
              </a:rPr>
              <a:t>the</a:t>
            </a:r>
            <a:r>
              <a:rPr sz="1200" spc="-40" dirty="0">
                <a:latin typeface="Calibri"/>
                <a:cs typeface="Calibri"/>
              </a:rPr>
              <a:t> </a:t>
            </a:r>
            <a:r>
              <a:rPr sz="1200" dirty="0">
                <a:latin typeface="Calibri"/>
                <a:cs typeface="Calibri"/>
              </a:rPr>
              <a:t>work</a:t>
            </a:r>
            <a:r>
              <a:rPr sz="1200" spc="-10" dirty="0">
                <a:latin typeface="Calibri"/>
                <a:cs typeface="Calibri"/>
              </a:rPr>
              <a:t> </a:t>
            </a:r>
            <a:r>
              <a:rPr sz="1200" dirty="0">
                <a:latin typeface="Calibri"/>
                <a:cs typeface="Calibri"/>
              </a:rPr>
              <a:t>prior</a:t>
            </a:r>
            <a:r>
              <a:rPr sz="1200" spc="-40" dirty="0">
                <a:latin typeface="Calibri"/>
                <a:cs typeface="Calibri"/>
              </a:rPr>
              <a:t> </a:t>
            </a:r>
            <a:r>
              <a:rPr sz="1200" dirty="0">
                <a:latin typeface="Calibri"/>
                <a:cs typeface="Calibri"/>
              </a:rPr>
              <a:t>to</a:t>
            </a:r>
            <a:r>
              <a:rPr sz="1200" spc="-15" dirty="0">
                <a:latin typeface="Calibri"/>
                <a:cs typeface="Calibri"/>
              </a:rPr>
              <a:t> </a:t>
            </a:r>
            <a:r>
              <a:rPr sz="1200" dirty="0">
                <a:latin typeface="Calibri"/>
                <a:cs typeface="Calibri"/>
              </a:rPr>
              <a:t>perform</a:t>
            </a:r>
            <a:r>
              <a:rPr sz="1200" spc="-45" dirty="0">
                <a:latin typeface="Calibri"/>
                <a:cs typeface="Calibri"/>
              </a:rPr>
              <a:t> </a:t>
            </a:r>
            <a:r>
              <a:rPr sz="1200" dirty="0">
                <a:latin typeface="Calibri"/>
                <a:cs typeface="Calibri"/>
              </a:rPr>
              <a:t>the</a:t>
            </a:r>
            <a:r>
              <a:rPr sz="1200" spc="-40" dirty="0">
                <a:latin typeface="Calibri"/>
                <a:cs typeface="Calibri"/>
              </a:rPr>
              <a:t> </a:t>
            </a:r>
            <a:r>
              <a:rPr sz="1200" dirty="0">
                <a:latin typeface="Calibri"/>
                <a:cs typeface="Calibri"/>
              </a:rPr>
              <a:t>task</a:t>
            </a:r>
            <a:r>
              <a:rPr sz="1200" spc="-10" dirty="0">
                <a:latin typeface="Calibri"/>
                <a:cs typeface="Calibri"/>
              </a:rPr>
              <a:t> </a:t>
            </a:r>
            <a:r>
              <a:rPr sz="1200" spc="-50" dirty="0">
                <a:latin typeface="Calibri"/>
                <a:cs typeface="Calibri"/>
              </a:rPr>
              <a:t>?</a:t>
            </a:r>
            <a:endParaRPr sz="1200">
              <a:latin typeface="Calibri"/>
              <a:cs typeface="Calibri"/>
            </a:endParaRPr>
          </a:p>
          <a:p>
            <a:pPr marL="189230" indent="-176530">
              <a:lnSpc>
                <a:spcPct val="100000"/>
              </a:lnSpc>
              <a:buSzPct val="129166"/>
              <a:buFont typeface="Arial MT"/>
              <a:buChar char="•"/>
              <a:tabLst>
                <a:tab pos="189230" algn="l"/>
              </a:tabLst>
            </a:pPr>
            <a:r>
              <a:rPr sz="1200" dirty="0">
                <a:latin typeface="Calibri"/>
                <a:cs typeface="Calibri"/>
              </a:rPr>
              <a:t>Do</a:t>
            </a:r>
            <a:r>
              <a:rPr sz="1200" spc="235" dirty="0">
                <a:latin typeface="Calibri"/>
                <a:cs typeface="Calibri"/>
              </a:rPr>
              <a:t> </a:t>
            </a:r>
            <a:r>
              <a:rPr sz="1200" dirty="0">
                <a:latin typeface="Calibri"/>
                <a:cs typeface="Calibri"/>
              </a:rPr>
              <a:t>you</a:t>
            </a:r>
            <a:r>
              <a:rPr sz="1200" spc="-20" dirty="0">
                <a:latin typeface="Calibri"/>
                <a:cs typeface="Calibri"/>
              </a:rPr>
              <a:t> </a:t>
            </a:r>
            <a:r>
              <a:rPr sz="1200" dirty="0">
                <a:latin typeface="Calibri"/>
                <a:cs typeface="Calibri"/>
              </a:rPr>
              <a:t>ensure</a:t>
            </a:r>
            <a:r>
              <a:rPr sz="1200" spc="-35" dirty="0">
                <a:latin typeface="Calibri"/>
                <a:cs typeface="Calibri"/>
              </a:rPr>
              <a:t> </a:t>
            </a:r>
            <a:r>
              <a:rPr sz="1200" dirty="0">
                <a:latin typeface="Calibri"/>
                <a:cs typeface="Calibri"/>
              </a:rPr>
              <a:t>the</a:t>
            </a:r>
            <a:r>
              <a:rPr sz="1200" spc="-35" dirty="0">
                <a:latin typeface="Calibri"/>
                <a:cs typeface="Calibri"/>
              </a:rPr>
              <a:t> </a:t>
            </a:r>
            <a:r>
              <a:rPr sz="1200" dirty="0">
                <a:latin typeface="Calibri"/>
                <a:cs typeface="Calibri"/>
              </a:rPr>
              <a:t>safe</a:t>
            </a:r>
            <a:r>
              <a:rPr sz="1200" spc="-10" dirty="0">
                <a:latin typeface="Calibri"/>
                <a:cs typeface="Calibri"/>
              </a:rPr>
              <a:t> </a:t>
            </a:r>
            <a:r>
              <a:rPr sz="1200" dirty="0">
                <a:latin typeface="Calibri"/>
                <a:cs typeface="Calibri"/>
              </a:rPr>
              <a:t>manual</a:t>
            </a:r>
            <a:r>
              <a:rPr sz="1200" spc="-40" dirty="0">
                <a:latin typeface="Calibri"/>
                <a:cs typeface="Calibri"/>
              </a:rPr>
              <a:t> </a:t>
            </a:r>
            <a:r>
              <a:rPr sz="1200" dirty="0">
                <a:latin typeface="Calibri"/>
                <a:cs typeface="Calibri"/>
              </a:rPr>
              <a:t>handling</a:t>
            </a:r>
            <a:r>
              <a:rPr sz="1200" spc="-45" dirty="0">
                <a:latin typeface="Calibri"/>
                <a:cs typeface="Calibri"/>
              </a:rPr>
              <a:t> </a:t>
            </a:r>
            <a:r>
              <a:rPr sz="1200" spc="-10" dirty="0">
                <a:latin typeface="Calibri"/>
                <a:cs typeface="Calibri"/>
              </a:rPr>
              <a:t>techniques</a:t>
            </a:r>
            <a:r>
              <a:rPr sz="1200" spc="-50" dirty="0">
                <a:latin typeface="Calibri"/>
                <a:cs typeface="Calibri"/>
              </a:rPr>
              <a:t> </a:t>
            </a:r>
            <a:r>
              <a:rPr sz="1200" dirty="0">
                <a:latin typeface="Calibri"/>
                <a:cs typeface="Calibri"/>
              </a:rPr>
              <a:t>has</a:t>
            </a:r>
            <a:r>
              <a:rPr sz="1200" spc="-20" dirty="0">
                <a:latin typeface="Calibri"/>
                <a:cs typeface="Calibri"/>
              </a:rPr>
              <a:t> </a:t>
            </a:r>
            <a:r>
              <a:rPr sz="1200" dirty="0">
                <a:latin typeface="Calibri"/>
                <a:cs typeface="Calibri"/>
              </a:rPr>
              <a:t>been</a:t>
            </a:r>
            <a:r>
              <a:rPr sz="1200" spc="-30" dirty="0">
                <a:latin typeface="Calibri"/>
                <a:cs typeface="Calibri"/>
              </a:rPr>
              <a:t> </a:t>
            </a:r>
            <a:r>
              <a:rPr sz="1200" dirty="0">
                <a:latin typeface="Calibri"/>
                <a:cs typeface="Calibri"/>
              </a:rPr>
              <a:t>followed</a:t>
            </a:r>
            <a:r>
              <a:rPr sz="1200" spc="240" dirty="0">
                <a:latin typeface="Calibri"/>
                <a:cs typeface="Calibri"/>
              </a:rPr>
              <a:t> </a:t>
            </a:r>
            <a:r>
              <a:rPr sz="1200" spc="-50" dirty="0">
                <a:latin typeface="Calibri"/>
                <a:cs typeface="Calibri"/>
              </a:rPr>
              <a:t>?</a:t>
            </a:r>
            <a:endParaRPr sz="1200">
              <a:latin typeface="Calibri"/>
              <a:cs typeface="Calibri"/>
            </a:endParaRPr>
          </a:p>
          <a:p>
            <a:pPr marL="189230" indent="-176530">
              <a:lnSpc>
                <a:spcPct val="100000"/>
              </a:lnSpc>
              <a:buSzPct val="129166"/>
              <a:buFont typeface="Arial MT"/>
              <a:buChar char="•"/>
              <a:tabLst>
                <a:tab pos="189230" algn="l"/>
              </a:tabLst>
            </a:pPr>
            <a:r>
              <a:rPr sz="1200" dirty="0">
                <a:latin typeface="Calibri"/>
                <a:cs typeface="Calibri"/>
              </a:rPr>
              <a:t>Have you</a:t>
            </a:r>
            <a:r>
              <a:rPr sz="1200" spc="-5" dirty="0">
                <a:latin typeface="Calibri"/>
                <a:cs typeface="Calibri"/>
              </a:rPr>
              <a:t> </a:t>
            </a:r>
            <a:r>
              <a:rPr sz="1200" dirty="0">
                <a:latin typeface="Calibri"/>
                <a:cs typeface="Calibri"/>
              </a:rPr>
              <a:t>pay</a:t>
            </a:r>
            <a:r>
              <a:rPr sz="1200" spc="-20" dirty="0">
                <a:latin typeface="Calibri"/>
                <a:cs typeface="Calibri"/>
              </a:rPr>
              <a:t> </a:t>
            </a:r>
            <a:r>
              <a:rPr sz="1200" dirty="0">
                <a:latin typeface="Calibri"/>
                <a:cs typeface="Calibri"/>
              </a:rPr>
              <a:t>proper</a:t>
            </a:r>
            <a:r>
              <a:rPr sz="1200" spc="-30" dirty="0">
                <a:latin typeface="Calibri"/>
                <a:cs typeface="Calibri"/>
              </a:rPr>
              <a:t> </a:t>
            </a:r>
            <a:r>
              <a:rPr sz="1200" spc="-10" dirty="0">
                <a:latin typeface="Calibri"/>
                <a:cs typeface="Calibri"/>
              </a:rPr>
              <a:t>attention</a:t>
            </a:r>
            <a:r>
              <a:rPr sz="1200" spc="-40" dirty="0">
                <a:latin typeface="Calibri"/>
                <a:cs typeface="Calibri"/>
              </a:rPr>
              <a:t> </a:t>
            </a:r>
            <a:r>
              <a:rPr sz="1200" dirty="0">
                <a:latin typeface="Calibri"/>
                <a:cs typeface="Calibri"/>
              </a:rPr>
              <a:t>on</a:t>
            </a:r>
            <a:r>
              <a:rPr sz="1200" spc="-5" dirty="0">
                <a:latin typeface="Calibri"/>
                <a:cs typeface="Calibri"/>
              </a:rPr>
              <a:t> </a:t>
            </a:r>
            <a:r>
              <a:rPr sz="1200" dirty="0">
                <a:latin typeface="Calibri"/>
                <a:cs typeface="Calibri"/>
              </a:rPr>
              <a:t>the</a:t>
            </a:r>
            <a:r>
              <a:rPr sz="1200" spc="-5" dirty="0">
                <a:latin typeface="Calibri"/>
                <a:cs typeface="Calibri"/>
              </a:rPr>
              <a:t> </a:t>
            </a:r>
            <a:r>
              <a:rPr sz="1200" spc="-10" dirty="0">
                <a:latin typeface="Calibri"/>
                <a:cs typeface="Calibri"/>
              </a:rPr>
              <a:t>surroundings</a:t>
            </a:r>
            <a:r>
              <a:rPr sz="1200" spc="-40" dirty="0">
                <a:latin typeface="Calibri"/>
                <a:cs typeface="Calibri"/>
              </a:rPr>
              <a:t> </a:t>
            </a:r>
            <a:r>
              <a:rPr sz="1200" dirty="0">
                <a:latin typeface="Calibri"/>
                <a:cs typeface="Calibri"/>
              </a:rPr>
              <a:t>while </a:t>
            </a:r>
            <a:r>
              <a:rPr sz="1200" spc="-10" dirty="0">
                <a:latin typeface="Calibri"/>
                <a:cs typeface="Calibri"/>
              </a:rPr>
              <a:t>performing</a:t>
            </a:r>
            <a:r>
              <a:rPr sz="1200" spc="-35" dirty="0">
                <a:latin typeface="Calibri"/>
                <a:cs typeface="Calibri"/>
              </a:rPr>
              <a:t> </a:t>
            </a:r>
            <a:r>
              <a:rPr sz="1200" dirty="0">
                <a:latin typeface="Calibri"/>
                <a:cs typeface="Calibri"/>
              </a:rPr>
              <a:t>the</a:t>
            </a:r>
            <a:r>
              <a:rPr sz="1200" spc="-25" dirty="0">
                <a:latin typeface="Calibri"/>
                <a:cs typeface="Calibri"/>
              </a:rPr>
              <a:t> </a:t>
            </a:r>
            <a:r>
              <a:rPr sz="1200" spc="-20" dirty="0">
                <a:latin typeface="Calibri"/>
                <a:cs typeface="Calibri"/>
              </a:rPr>
              <a:t>task</a:t>
            </a:r>
            <a:endParaRPr sz="1200">
              <a:latin typeface="Calibri"/>
              <a:cs typeface="Calibri"/>
            </a:endParaRPr>
          </a:p>
        </p:txBody>
      </p:sp>
      <p:sp>
        <p:nvSpPr>
          <p:cNvPr id="4" name="object 4"/>
          <p:cNvSpPr txBox="1"/>
          <p:nvPr/>
        </p:nvSpPr>
        <p:spPr>
          <a:xfrm>
            <a:off x="495096" y="633476"/>
            <a:ext cx="8016875" cy="239395"/>
          </a:xfrm>
          <a:prstGeom prst="rect">
            <a:avLst/>
          </a:prstGeom>
        </p:spPr>
        <p:txBody>
          <a:bodyPr vert="horz" wrap="square" lIns="0" tIns="13335" rIns="0" bIns="0" rtlCol="0">
            <a:spAutoFit/>
          </a:bodyPr>
          <a:lstStyle/>
          <a:p>
            <a:pPr marL="12700">
              <a:lnSpc>
                <a:spcPct val="100000"/>
              </a:lnSpc>
              <a:spcBef>
                <a:spcPts val="105"/>
              </a:spcBef>
              <a:tabLst>
                <a:tab pos="3550285" algn="l"/>
              </a:tabLst>
            </a:pPr>
            <a:r>
              <a:rPr sz="1400" b="1" dirty="0">
                <a:latin typeface="Tahoma"/>
                <a:cs typeface="Tahoma"/>
              </a:rPr>
              <a:t>Date:</a:t>
            </a:r>
            <a:r>
              <a:rPr sz="1400" b="1" spc="-25" dirty="0">
                <a:latin typeface="Tahoma"/>
                <a:cs typeface="Tahoma"/>
              </a:rPr>
              <a:t> </a:t>
            </a:r>
            <a:r>
              <a:rPr sz="1200" b="1" dirty="0">
                <a:solidFill>
                  <a:srgbClr val="4471C4"/>
                </a:solidFill>
                <a:latin typeface="Tahoma"/>
                <a:cs typeface="Tahoma"/>
              </a:rPr>
              <a:t>23.11.2024</a:t>
            </a:r>
            <a:r>
              <a:rPr sz="1200" b="1" spc="270" dirty="0">
                <a:solidFill>
                  <a:srgbClr val="4471C4"/>
                </a:solidFill>
                <a:latin typeface="Tahoma"/>
                <a:cs typeface="Tahoma"/>
              </a:rPr>
              <a:t> </a:t>
            </a:r>
            <a:r>
              <a:rPr sz="1400" b="1" dirty="0">
                <a:latin typeface="Tahoma"/>
                <a:cs typeface="Tahoma"/>
              </a:rPr>
              <a:t>Incident</a:t>
            </a:r>
            <a:r>
              <a:rPr sz="1400" b="1" spc="-20" dirty="0">
                <a:latin typeface="Tahoma"/>
                <a:cs typeface="Tahoma"/>
              </a:rPr>
              <a:t> </a:t>
            </a:r>
            <a:r>
              <a:rPr sz="1400" b="1" dirty="0">
                <a:latin typeface="Tahoma"/>
                <a:cs typeface="Tahoma"/>
              </a:rPr>
              <a:t>title:</a:t>
            </a:r>
            <a:r>
              <a:rPr sz="1400" b="1" spc="-10" dirty="0">
                <a:latin typeface="Tahoma"/>
                <a:cs typeface="Tahoma"/>
              </a:rPr>
              <a:t> </a:t>
            </a:r>
            <a:r>
              <a:rPr sz="1200" b="1" spc="-10" dirty="0">
                <a:solidFill>
                  <a:srgbClr val="4471C4"/>
                </a:solidFill>
                <a:latin typeface="Tahoma"/>
                <a:cs typeface="Tahoma"/>
              </a:rPr>
              <a:t>LTI#24</a:t>
            </a:r>
            <a:r>
              <a:rPr sz="1200" b="1" dirty="0">
                <a:solidFill>
                  <a:srgbClr val="4471C4"/>
                </a:solidFill>
                <a:latin typeface="Tahoma"/>
                <a:cs typeface="Tahoma"/>
              </a:rPr>
              <a:t>	</a:t>
            </a:r>
            <a:r>
              <a:rPr sz="1400" b="1" spc="-10" dirty="0">
                <a:latin typeface="Tahoma"/>
                <a:cs typeface="Tahoma"/>
              </a:rPr>
              <a:t>Pattern:</a:t>
            </a:r>
            <a:r>
              <a:rPr sz="1400" b="1" spc="-85" dirty="0">
                <a:latin typeface="Tahoma"/>
                <a:cs typeface="Tahoma"/>
              </a:rPr>
              <a:t> </a:t>
            </a:r>
            <a:r>
              <a:rPr sz="1200" b="1" dirty="0">
                <a:solidFill>
                  <a:srgbClr val="4471C4"/>
                </a:solidFill>
                <a:latin typeface="Tahoma"/>
                <a:cs typeface="Tahoma"/>
              </a:rPr>
              <a:t>Slips,</a:t>
            </a:r>
            <a:r>
              <a:rPr sz="1200" b="1" spc="-20" dirty="0">
                <a:solidFill>
                  <a:srgbClr val="4471C4"/>
                </a:solidFill>
                <a:latin typeface="Tahoma"/>
                <a:cs typeface="Tahoma"/>
              </a:rPr>
              <a:t> </a:t>
            </a:r>
            <a:r>
              <a:rPr sz="1200" b="1" dirty="0">
                <a:solidFill>
                  <a:srgbClr val="4471C4"/>
                </a:solidFill>
                <a:latin typeface="Tahoma"/>
                <a:cs typeface="Tahoma"/>
              </a:rPr>
              <a:t>Trips</a:t>
            </a:r>
            <a:r>
              <a:rPr sz="1200" b="1" spc="-25" dirty="0">
                <a:solidFill>
                  <a:srgbClr val="4471C4"/>
                </a:solidFill>
                <a:latin typeface="Tahoma"/>
                <a:cs typeface="Tahoma"/>
              </a:rPr>
              <a:t> </a:t>
            </a:r>
            <a:r>
              <a:rPr sz="1200" b="1" dirty="0">
                <a:solidFill>
                  <a:srgbClr val="4471C4"/>
                </a:solidFill>
                <a:latin typeface="Tahoma"/>
                <a:cs typeface="Tahoma"/>
              </a:rPr>
              <a:t>and</a:t>
            </a:r>
            <a:r>
              <a:rPr sz="1200" b="1" spc="-35" dirty="0">
                <a:solidFill>
                  <a:srgbClr val="4471C4"/>
                </a:solidFill>
                <a:latin typeface="Tahoma"/>
                <a:cs typeface="Tahoma"/>
              </a:rPr>
              <a:t> </a:t>
            </a:r>
            <a:r>
              <a:rPr sz="1200" b="1" dirty="0">
                <a:solidFill>
                  <a:srgbClr val="4471C4"/>
                </a:solidFill>
                <a:latin typeface="Tahoma"/>
                <a:cs typeface="Tahoma"/>
              </a:rPr>
              <a:t>Falls</a:t>
            </a:r>
            <a:r>
              <a:rPr sz="1200" b="1" spc="90" dirty="0">
                <a:solidFill>
                  <a:srgbClr val="4471C4"/>
                </a:solidFill>
                <a:latin typeface="Tahoma"/>
                <a:cs typeface="Tahoma"/>
              </a:rPr>
              <a:t>  </a:t>
            </a:r>
            <a:r>
              <a:rPr sz="1400" b="1" dirty="0">
                <a:latin typeface="Tahoma"/>
                <a:cs typeface="Tahoma"/>
              </a:rPr>
              <a:t>Potential</a:t>
            </a:r>
            <a:r>
              <a:rPr sz="1400" b="1" spc="-15" dirty="0">
                <a:latin typeface="Tahoma"/>
                <a:cs typeface="Tahoma"/>
              </a:rPr>
              <a:t> </a:t>
            </a:r>
            <a:r>
              <a:rPr sz="1400" b="1" dirty="0">
                <a:latin typeface="Tahoma"/>
                <a:cs typeface="Tahoma"/>
              </a:rPr>
              <a:t>severity: </a:t>
            </a:r>
            <a:r>
              <a:rPr sz="1200" b="1" spc="-25" dirty="0">
                <a:solidFill>
                  <a:srgbClr val="4471C4"/>
                </a:solidFill>
                <a:latin typeface="Tahoma"/>
                <a:cs typeface="Tahoma"/>
              </a:rPr>
              <a:t>C3P</a:t>
            </a:r>
            <a:endParaRPr sz="1200">
              <a:latin typeface="Tahoma"/>
              <a:cs typeface="Tahoma"/>
            </a:endParaRPr>
          </a:p>
        </p:txBody>
      </p:sp>
      <p:sp>
        <p:nvSpPr>
          <p:cNvPr id="5" name="object 5"/>
          <p:cNvSpPr txBox="1"/>
          <p:nvPr/>
        </p:nvSpPr>
        <p:spPr>
          <a:xfrm>
            <a:off x="8605519" y="633476"/>
            <a:ext cx="2108835" cy="239395"/>
          </a:xfrm>
          <a:prstGeom prst="rect">
            <a:avLst/>
          </a:prstGeom>
        </p:spPr>
        <p:txBody>
          <a:bodyPr vert="horz" wrap="square" lIns="0" tIns="13335" rIns="0" bIns="0" rtlCol="0">
            <a:spAutoFit/>
          </a:bodyPr>
          <a:lstStyle/>
          <a:p>
            <a:pPr marL="12700">
              <a:lnSpc>
                <a:spcPct val="100000"/>
              </a:lnSpc>
              <a:spcBef>
                <a:spcPts val="105"/>
              </a:spcBef>
            </a:pPr>
            <a:r>
              <a:rPr sz="1400" b="1" dirty="0">
                <a:latin typeface="Tahoma"/>
                <a:cs typeface="Tahoma"/>
              </a:rPr>
              <a:t>Activity:</a:t>
            </a:r>
            <a:r>
              <a:rPr sz="1400" b="1" spc="-40" dirty="0">
                <a:latin typeface="Tahoma"/>
                <a:cs typeface="Tahoma"/>
              </a:rPr>
              <a:t> </a:t>
            </a:r>
            <a:r>
              <a:rPr sz="1200" b="1" dirty="0">
                <a:solidFill>
                  <a:srgbClr val="4471C4"/>
                </a:solidFill>
                <a:latin typeface="Tahoma"/>
                <a:cs typeface="Tahoma"/>
              </a:rPr>
              <a:t>Manual</a:t>
            </a:r>
            <a:r>
              <a:rPr sz="1200" b="1" spc="-55" dirty="0">
                <a:solidFill>
                  <a:srgbClr val="4471C4"/>
                </a:solidFill>
                <a:latin typeface="Tahoma"/>
                <a:cs typeface="Tahoma"/>
              </a:rPr>
              <a:t> </a:t>
            </a:r>
            <a:r>
              <a:rPr sz="1200" b="1" spc="-10" dirty="0">
                <a:solidFill>
                  <a:srgbClr val="4471C4"/>
                </a:solidFill>
                <a:latin typeface="Tahoma"/>
                <a:cs typeface="Tahoma"/>
              </a:rPr>
              <a:t>Handling</a:t>
            </a:r>
            <a:endParaRPr sz="1200">
              <a:latin typeface="Tahoma"/>
              <a:cs typeface="Tahoma"/>
            </a:endParaRPr>
          </a:p>
        </p:txBody>
      </p:sp>
      <p:sp>
        <p:nvSpPr>
          <p:cNvPr id="6" name="object 6"/>
          <p:cNvSpPr txBox="1"/>
          <p:nvPr/>
        </p:nvSpPr>
        <p:spPr>
          <a:xfrm>
            <a:off x="416356" y="984694"/>
            <a:ext cx="6814820" cy="400685"/>
          </a:xfrm>
          <a:prstGeom prst="rect">
            <a:avLst/>
          </a:prstGeom>
          <a:solidFill>
            <a:srgbClr val="FFC000"/>
          </a:solidFill>
        </p:spPr>
        <p:txBody>
          <a:bodyPr vert="horz" wrap="square" lIns="0" tIns="36830" rIns="0" bIns="0" rtlCol="0">
            <a:spAutoFit/>
          </a:bodyPr>
          <a:lstStyle/>
          <a:p>
            <a:pPr marL="91440">
              <a:lnSpc>
                <a:spcPct val="100000"/>
              </a:lnSpc>
              <a:spcBef>
                <a:spcPts val="290"/>
              </a:spcBef>
            </a:pPr>
            <a:r>
              <a:rPr sz="2000" b="1" spc="-25" dirty="0">
                <a:solidFill>
                  <a:srgbClr val="0D38B3"/>
                </a:solidFill>
                <a:latin typeface="Arial"/>
                <a:cs typeface="Arial"/>
              </a:rPr>
              <a:t>Target</a:t>
            </a:r>
            <a:r>
              <a:rPr sz="2000" b="1" spc="-105" dirty="0">
                <a:solidFill>
                  <a:srgbClr val="0D38B3"/>
                </a:solidFill>
                <a:latin typeface="Arial"/>
                <a:cs typeface="Arial"/>
              </a:rPr>
              <a:t> </a:t>
            </a:r>
            <a:r>
              <a:rPr sz="2000" b="1" dirty="0">
                <a:solidFill>
                  <a:srgbClr val="0D38B3"/>
                </a:solidFill>
                <a:latin typeface="Arial"/>
                <a:cs typeface="Arial"/>
              </a:rPr>
              <a:t>Audience:</a:t>
            </a:r>
            <a:r>
              <a:rPr sz="2000" b="1" spc="-35" dirty="0">
                <a:solidFill>
                  <a:srgbClr val="0D38B3"/>
                </a:solidFill>
                <a:latin typeface="Arial"/>
                <a:cs typeface="Arial"/>
              </a:rPr>
              <a:t> </a:t>
            </a:r>
            <a:r>
              <a:rPr sz="1800" b="1" dirty="0">
                <a:solidFill>
                  <a:srgbClr val="FF0000"/>
                </a:solidFill>
                <a:latin typeface="Calibri"/>
                <a:cs typeface="Calibri"/>
              </a:rPr>
              <a:t>Drilling,</a:t>
            </a:r>
            <a:r>
              <a:rPr sz="1800" b="1" spc="-15" dirty="0">
                <a:solidFill>
                  <a:srgbClr val="FF0000"/>
                </a:solidFill>
                <a:latin typeface="Calibri"/>
                <a:cs typeface="Calibri"/>
              </a:rPr>
              <a:t> </a:t>
            </a:r>
            <a:r>
              <a:rPr sz="1800" b="1" dirty="0">
                <a:solidFill>
                  <a:srgbClr val="FF0000"/>
                </a:solidFill>
                <a:latin typeface="Calibri"/>
                <a:cs typeface="Calibri"/>
              </a:rPr>
              <a:t>Logistics,</a:t>
            </a:r>
            <a:r>
              <a:rPr sz="1800" b="1" spc="-20" dirty="0">
                <a:solidFill>
                  <a:srgbClr val="FF0000"/>
                </a:solidFill>
                <a:latin typeface="Calibri"/>
                <a:cs typeface="Calibri"/>
              </a:rPr>
              <a:t> </a:t>
            </a:r>
            <a:r>
              <a:rPr sz="1800" b="1" spc="-10" dirty="0">
                <a:solidFill>
                  <a:srgbClr val="FF0000"/>
                </a:solidFill>
                <a:latin typeface="Calibri"/>
                <a:cs typeface="Calibri"/>
              </a:rPr>
              <a:t>Operation</a:t>
            </a:r>
            <a:r>
              <a:rPr sz="1800" b="1" spc="-20" dirty="0">
                <a:solidFill>
                  <a:srgbClr val="FF0000"/>
                </a:solidFill>
                <a:latin typeface="Calibri"/>
                <a:cs typeface="Calibri"/>
              </a:rPr>
              <a:t> </a:t>
            </a:r>
            <a:r>
              <a:rPr sz="1800" b="1" dirty="0">
                <a:solidFill>
                  <a:srgbClr val="FF0000"/>
                </a:solidFill>
                <a:latin typeface="Calibri"/>
                <a:cs typeface="Calibri"/>
              </a:rPr>
              <a:t>&amp;</a:t>
            </a:r>
            <a:r>
              <a:rPr sz="1800" b="1" spc="-35" dirty="0">
                <a:solidFill>
                  <a:srgbClr val="FF0000"/>
                </a:solidFill>
                <a:latin typeface="Calibri"/>
                <a:cs typeface="Calibri"/>
              </a:rPr>
              <a:t> </a:t>
            </a:r>
            <a:r>
              <a:rPr sz="1800" b="1" spc="-10" dirty="0">
                <a:solidFill>
                  <a:srgbClr val="FF0000"/>
                </a:solidFill>
                <a:latin typeface="Calibri"/>
                <a:cs typeface="Calibri"/>
              </a:rPr>
              <a:t>Construction</a:t>
            </a:r>
            <a:endParaRPr sz="1800">
              <a:latin typeface="Calibri"/>
              <a:cs typeface="Calibri"/>
            </a:endParaRPr>
          </a:p>
        </p:txBody>
      </p:sp>
      <p:sp>
        <p:nvSpPr>
          <p:cNvPr id="7" name="object 7"/>
          <p:cNvSpPr/>
          <p:nvPr/>
        </p:nvSpPr>
        <p:spPr>
          <a:xfrm>
            <a:off x="346506" y="38"/>
            <a:ext cx="11845925" cy="532765"/>
          </a:xfrm>
          <a:custGeom>
            <a:avLst/>
            <a:gdLst/>
            <a:ahLst/>
            <a:cxnLst/>
            <a:rect l="l" t="t" r="r" b="b"/>
            <a:pathLst>
              <a:path w="11845925" h="532765">
                <a:moveTo>
                  <a:pt x="11845544" y="0"/>
                </a:moveTo>
                <a:lnTo>
                  <a:pt x="0" y="0"/>
                </a:lnTo>
                <a:lnTo>
                  <a:pt x="0" y="532599"/>
                </a:lnTo>
                <a:lnTo>
                  <a:pt x="11845544" y="532599"/>
                </a:lnTo>
                <a:lnTo>
                  <a:pt x="11845544" y="0"/>
                </a:lnTo>
                <a:close/>
              </a:path>
            </a:pathLst>
          </a:custGeom>
          <a:solidFill>
            <a:srgbClr val="FFC81D"/>
          </a:solidFill>
        </p:spPr>
        <p:txBody>
          <a:bodyPr wrap="square" lIns="0" tIns="0" rIns="0" bIns="0" rtlCol="0"/>
          <a:lstStyle/>
          <a:p>
            <a:endParaRPr/>
          </a:p>
        </p:txBody>
      </p:sp>
      <p:sp>
        <p:nvSpPr>
          <p:cNvPr id="8" name="object 8"/>
          <p:cNvSpPr txBox="1">
            <a:spLocks noGrp="1"/>
          </p:cNvSpPr>
          <p:nvPr>
            <p:ph type="title"/>
          </p:nvPr>
        </p:nvSpPr>
        <p:spPr>
          <a:xfrm>
            <a:off x="4236211" y="-25196"/>
            <a:ext cx="4065904" cy="574675"/>
          </a:xfrm>
          <a:prstGeom prst="rect">
            <a:avLst/>
          </a:prstGeom>
        </p:spPr>
        <p:txBody>
          <a:bodyPr vert="horz" wrap="square" lIns="0" tIns="12700" rIns="0" bIns="0" rtlCol="0">
            <a:spAutoFit/>
          </a:bodyPr>
          <a:lstStyle/>
          <a:p>
            <a:pPr marL="12700">
              <a:lnSpc>
                <a:spcPct val="100000"/>
              </a:lnSpc>
              <a:spcBef>
                <a:spcPts val="100"/>
              </a:spcBef>
            </a:pPr>
            <a:r>
              <a:rPr sz="3600" dirty="0">
                <a:latin typeface="Tahoma"/>
                <a:cs typeface="Tahoma"/>
              </a:rPr>
              <a:t>PDO</a:t>
            </a:r>
            <a:r>
              <a:rPr sz="3600" spc="-20" dirty="0">
                <a:latin typeface="Tahoma"/>
                <a:cs typeface="Tahoma"/>
              </a:rPr>
              <a:t> </a:t>
            </a:r>
            <a:r>
              <a:rPr sz="3600" dirty="0">
                <a:latin typeface="Tahoma"/>
                <a:cs typeface="Tahoma"/>
              </a:rPr>
              <a:t>Second</a:t>
            </a:r>
            <a:r>
              <a:rPr sz="3600" spc="-30" dirty="0">
                <a:latin typeface="Tahoma"/>
                <a:cs typeface="Tahoma"/>
              </a:rPr>
              <a:t> </a:t>
            </a:r>
            <a:r>
              <a:rPr sz="3600" spc="-10" dirty="0">
                <a:latin typeface="Tahoma"/>
                <a:cs typeface="Tahoma"/>
              </a:rPr>
              <a:t>Alert</a:t>
            </a:r>
            <a:endParaRPr sz="3600">
              <a:latin typeface="Tahoma"/>
              <a:cs typeface="Tahoma"/>
            </a:endParaRPr>
          </a:p>
        </p:txBody>
      </p:sp>
      <p:grpSp>
        <p:nvGrpSpPr>
          <p:cNvPr id="9" name="object 9"/>
          <p:cNvGrpSpPr/>
          <p:nvPr/>
        </p:nvGrpSpPr>
        <p:grpSpPr>
          <a:xfrm>
            <a:off x="8278241" y="1519682"/>
            <a:ext cx="3765550" cy="2122805"/>
            <a:chOff x="8278241" y="1519682"/>
            <a:chExt cx="3765550" cy="2122805"/>
          </a:xfrm>
        </p:grpSpPr>
        <p:pic>
          <p:nvPicPr>
            <p:cNvPr id="10" name="object 10"/>
            <p:cNvPicPr/>
            <p:nvPr/>
          </p:nvPicPr>
          <p:blipFill>
            <a:blip r:embed="rId2" cstate="print"/>
            <a:stretch>
              <a:fillRect/>
            </a:stretch>
          </p:blipFill>
          <p:spPr>
            <a:xfrm>
              <a:off x="8294624" y="1519682"/>
              <a:ext cx="3748658" cy="1837436"/>
            </a:xfrm>
            <a:prstGeom prst="rect">
              <a:avLst/>
            </a:prstGeom>
          </p:spPr>
        </p:pic>
        <p:sp>
          <p:nvSpPr>
            <p:cNvPr id="11" name="object 11"/>
            <p:cNvSpPr/>
            <p:nvPr/>
          </p:nvSpPr>
          <p:spPr>
            <a:xfrm>
              <a:off x="8344916" y="3031109"/>
              <a:ext cx="336550" cy="544830"/>
            </a:xfrm>
            <a:custGeom>
              <a:avLst/>
              <a:gdLst/>
              <a:ahLst/>
              <a:cxnLst/>
              <a:rect l="l" t="t" r="r" b="b"/>
              <a:pathLst>
                <a:path w="336550" h="544829">
                  <a:moveTo>
                    <a:pt x="0" y="6985"/>
                  </a:moveTo>
                  <a:lnTo>
                    <a:pt x="336550" y="544449"/>
                  </a:lnTo>
                </a:path>
                <a:path w="336550" h="544829">
                  <a:moveTo>
                    <a:pt x="3555" y="530351"/>
                  </a:moveTo>
                  <a:lnTo>
                    <a:pt x="319024" y="0"/>
                  </a:lnTo>
                </a:path>
              </a:pathLst>
            </a:custGeom>
            <a:ln w="133350">
              <a:solidFill>
                <a:srgbClr val="FF0000"/>
              </a:solidFill>
            </a:ln>
          </p:spPr>
          <p:txBody>
            <a:bodyPr wrap="square" lIns="0" tIns="0" rIns="0" bIns="0" rtlCol="0"/>
            <a:lstStyle/>
            <a:p>
              <a:endParaRPr/>
            </a:p>
          </p:txBody>
        </p:sp>
      </p:grpSp>
      <p:sp>
        <p:nvSpPr>
          <p:cNvPr id="12" name="object 12"/>
          <p:cNvSpPr txBox="1"/>
          <p:nvPr/>
        </p:nvSpPr>
        <p:spPr>
          <a:xfrm>
            <a:off x="433679" y="5974867"/>
            <a:ext cx="7512684" cy="339090"/>
          </a:xfrm>
          <a:prstGeom prst="rect">
            <a:avLst/>
          </a:prstGeom>
          <a:solidFill>
            <a:srgbClr val="4471C4"/>
          </a:solidFill>
        </p:spPr>
        <p:txBody>
          <a:bodyPr vert="horz" wrap="square" lIns="0" tIns="46355" rIns="0" bIns="0" rtlCol="0">
            <a:spAutoFit/>
          </a:bodyPr>
          <a:lstStyle/>
          <a:p>
            <a:pPr algn="ctr">
              <a:lnSpc>
                <a:spcPct val="100000"/>
              </a:lnSpc>
              <a:spcBef>
                <a:spcPts val="365"/>
              </a:spcBef>
            </a:pPr>
            <a:r>
              <a:rPr sz="1600" b="1" dirty="0">
                <a:solidFill>
                  <a:srgbClr val="FFFF00"/>
                </a:solidFill>
                <a:latin typeface="Tahoma"/>
                <a:cs typeface="Tahoma"/>
              </a:rPr>
              <a:t>To</a:t>
            </a:r>
            <a:r>
              <a:rPr sz="1600" b="1" spc="-40" dirty="0">
                <a:solidFill>
                  <a:srgbClr val="FFFF00"/>
                </a:solidFill>
                <a:latin typeface="Tahoma"/>
                <a:cs typeface="Tahoma"/>
              </a:rPr>
              <a:t> </a:t>
            </a:r>
            <a:r>
              <a:rPr sz="1600" b="1" dirty="0">
                <a:solidFill>
                  <a:srgbClr val="FFFF00"/>
                </a:solidFill>
                <a:latin typeface="Tahoma"/>
                <a:cs typeface="Tahoma"/>
              </a:rPr>
              <a:t>avoid</a:t>
            </a:r>
            <a:r>
              <a:rPr sz="1600" b="1" spc="-25" dirty="0">
                <a:solidFill>
                  <a:srgbClr val="FFFF00"/>
                </a:solidFill>
                <a:latin typeface="Tahoma"/>
                <a:cs typeface="Tahoma"/>
              </a:rPr>
              <a:t> </a:t>
            </a:r>
            <a:r>
              <a:rPr sz="1600" b="1" dirty="0">
                <a:solidFill>
                  <a:srgbClr val="FFFF00"/>
                </a:solidFill>
                <a:latin typeface="Tahoma"/>
                <a:cs typeface="Tahoma"/>
              </a:rPr>
              <a:t>the</a:t>
            </a:r>
            <a:r>
              <a:rPr sz="1600" b="1" spc="-25" dirty="0">
                <a:solidFill>
                  <a:srgbClr val="FFFF00"/>
                </a:solidFill>
                <a:latin typeface="Tahoma"/>
                <a:cs typeface="Tahoma"/>
              </a:rPr>
              <a:t> </a:t>
            </a:r>
            <a:r>
              <a:rPr sz="1600" b="1" dirty="0">
                <a:solidFill>
                  <a:srgbClr val="FFFF00"/>
                </a:solidFill>
                <a:latin typeface="Tahoma"/>
                <a:cs typeface="Tahoma"/>
              </a:rPr>
              <a:t>trip,</a:t>
            </a:r>
            <a:r>
              <a:rPr sz="1600" b="1" spc="-30" dirty="0">
                <a:solidFill>
                  <a:srgbClr val="FFFF00"/>
                </a:solidFill>
                <a:latin typeface="Tahoma"/>
                <a:cs typeface="Tahoma"/>
              </a:rPr>
              <a:t> </a:t>
            </a:r>
            <a:r>
              <a:rPr sz="1600" b="1" dirty="0">
                <a:solidFill>
                  <a:srgbClr val="FFFF00"/>
                </a:solidFill>
                <a:latin typeface="Tahoma"/>
                <a:cs typeface="Tahoma"/>
              </a:rPr>
              <a:t>ensure</a:t>
            </a:r>
            <a:r>
              <a:rPr sz="1600" b="1" spc="-10" dirty="0">
                <a:solidFill>
                  <a:srgbClr val="FFFF00"/>
                </a:solidFill>
                <a:latin typeface="Tahoma"/>
                <a:cs typeface="Tahoma"/>
              </a:rPr>
              <a:t> </a:t>
            </a:r>
            <a:r>
              <a:rPr sz="1600" b="1" dirty="0">
                <a:solidFill>
                  <a:srgbClr val="FFFF00"/>
                </a:solidFill>
                <a:latin typeface="Tahoma"/>
                <a:cs typeface="Tahoma"/>
              </a:rPr>
              <a:t>where</a:t>
            </a:r>
            <a:r>
              <a:rPr sz="1600" b="1" spc="-10" dirty="0">
                <a:solidFill>
                  <a:srgbClr val="FFFF00"/>
                </a:solidFill>
                <a:latin typeface="Tahoma"/>
                <a:cs typeface="Tahoma"/>
              </a:rPr>
              <a:t> </a:t>
            </a:r>
            <a:r>
              <a:rPr sz="1600" b="1" dirty="0">
                <a:solidFill>
                  <a:srgbClr val="FFFF00"/>
                </a:solidFill>
                <a:latin typeface="Tahoma"/>
                <a:cs typeface="Tahoma"/>
              </a:rPr>
              <a:t>to</a:t>
            </a:r>
            <a:r>
              <a:rPr sz="1600" b="1" spc="-40" dirty="0">
                <a:solidFill>
                  <a:srgbClr val="FFFF00"/>
                </a:solidFill>
                <a:latin typeface="Tahoma"/>
                <a:cs typeface="Tahoma"/>
              </a:rPr>
              <a:t> </a:t>
            </a:r>
            <a:r>
              <a:rPr sz="1600" b="1" spc="-20" dirty="0">
                <a:solidFill>
                  <a:srgbClr val="FFFF00"/>
                </a:solidFill>
                <a:latin typeface="Tahoma"/>
                <a:cs typeface="Tahoma"/>
              </a:rPr>
              <a:t>step</a:t>
            </a:r>
            <a:endParaRPr sz="1600">
              <a:latin typeface="Tahoma"/>
              <a:cs typeface="Tahoma"/>
            </a:endParaRPr>
          </a:p>
        </p:txBody>
      </p:sp>
      <p:grpSp>
        <p:nvGrpSpPr>
          <p:cNvPr id="13" name="object 13"/>
          <p:cNvGrpSpPr/>
          <p:nvPr/>
        </p:nvGrpSpPr>
        <p:grpSpPr>
          <a:xfrm>
            <a:off x="8105647" y="3794137"/>
            <a:ext cx="3937635" cy="2416810"/>
            <a:chOff x="8105647" y="3794137"/>
            <a:chExt cx="3937635" cy="2416810"/>
          </a:xfrm>
        </p:grpSpPr>
        <p:pic>
          <p:nvPicPr>
            <p:cNvPr id="14" name="object 14"/>
            <p:cNvPicPr/>
            <p:nvPr/>
          </p:nvPicPr>
          <p:blipFill>
            <a:blip r:embed="rId3" cstate="print"/>
            <a:stretch>
              <a:fillRect/>
            </a:stretch>
          </p:blipFill>
          <p:spPr>
            <a:xfrm>
              <a:off x="8294623" y="3794137"/>
              <a:ext cx="3748658" cy="2300478"/>
            </a:xfrm>
            <a:prstGeom prst="rect">
              <a:avLst/>
            </a:prstGeom>
          </p:spPr>
        </p:pic>
        <p:sp>
          <p:nvSpPr>
            <p:cNvPr id="15" name="object 15"/>
            <p:cNvSpPr/>
            <p:nvPr/>
          </p:nvSpPr>
          <p:spPr>
            <a:xfrm>
              <a:off x="8172322" y="5686945"/>
              <a:ext cx="457200" cy="457200"/>
            </a:xfrm>
            <a:custGeom>
              <a:avLst/>
              <a:gdLst/>
              <a:ahLst/>
              <a:cxnLst/>
              <a:rect l="l" t="t" r="r" b="b"/>
              <a:pathLst>
                <a:path w="457200" h="457200">
                  <a:moveTo>
                    <a:pt x="0" y="308914"/>
                  </a:moveTo>
                  <a:lnTo>
                    <a:pt x="106806" y="457200"/>
                  </a:lnTo>
                  <a:lnTo>
                    <a:pt x="457200" y="0"/>
                  </a:lnTo>
                </a:path>
              </a:pathLst>
            </a:custGeom>
            <a:ln w="133350">
              <a:solidFill>
                <a:srgbClr val="00FF00"/>
              </a:solidFill>
            </a:ln>
          </p:spPr>
          <p:txBody>
            <a:bodyPr wrap="square" lIns="0" tIns="0" rIns="0" bIns="0" rtlCol="0"/>
            <a:lstStyle/>
            <a:p>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0873" y="0"/>
            <a:ext cx="12011660" cy="447040"/>
          </a:xfrm>
          <a:custGeom>
            <a:avLst/>
            <a:gdLst/>
            <a:ahLst/>
            <a:cxnLst/>
            <a:rect l="l" t="t" r="r" b="b"/>
            <a:pathLst>
              <a:path w="12011660" h="447040">
                <a:moveTo>
                  <a:pt x="12011152" y="0"/>
                </a:moveTo>
                <a:lnTo>
                  <a:pt x="0" y="0"/>
                </a:lnTo>
                <a:lnTo>
                  <a:pt x="0" y="446659"/>
                </a:lnTo>
                <a:lnTo>
                  <a:pt x="12011126" y="446659"/>
                </a:lnTo>
                <a:lnTo>
                  <a:pt x="12011152" y="0"/>
                </a:lnTo>
                <a:close/>
              </a:path>
            </a:pathLst>
          </a:custGeom>
          <a:solidFill>
            <a:srgbClr val="FFC81D"/>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4287520">
              <a:lnSpc>
                <a:spcPct val="100000"/>
              </a:lnSpc>
              <a:spcBef>
                <a:spcPts val="100"/>
              </a:spcBef>
            </a:pPr>
            <a:r>
              <a:rPr sz="2400" spc="-10" dirty="0"/>
              <a:t>Management</a:t>
            </a:r>
            <a:r>
              <a:rPr sz="2400" spc="-65" dirty="0"/>
              <a:t> </a:t>
            </a:r>
            <a:r>
              <a:rPr sz="2400" spc="-20" dirty="0"/>
              <a:t>self-audit</a:t>
            </a:r>
            <a:endParaRPr sz="2400"/>
          </a:p>
        </p:txBody>
      </p:sp>
      <p:sp>
        <p:nvSpPr>
          <p:cNvPr id="5" name="object 5"/>
          <p:cNvSpPr txBox="1"/>
          <p:nvPr/>
        </p:nvSpPr>
        <p:spPr>
          <a:xfrm>
            <a:off x="504545" y="1054100"/>
            <a:ext cx="10908665" cy="2654300"/>
          </a:xfrm>
          <a:prstGeom prst="rect">
            <a:avLst/>
          </a:prstGeom>
        </p:spPr>
        <p:txBody>
          <a:bodyPr vert="horz" wrap="square" lIns="0" tIns="13335" rIns="0" bIns="0" rtlCol="0">
            <a:spAutoFit/>
          </a:bodyPr>
          <a:lstStyle/>
          <a:p>
            <a:pPr marL="354965" marR="466725" indent="-342900">
              <a:lnSpc>
                <a:spcPct val="100000"/>
              </a:lnSpc>
              <a:spcBef>
                <a:spcPts val="105"/>
              </a:spcBef>
            </a:pPr>
            <a:r>
              <a:rPr sz="1400" b="1" dirty="0">
                <a:solidFill>
                  <a:srgbClr val="FF0000"/>
                </a:solidFill>
                <a:latin typeface="Tahoma"/>
                <a:cs typeface="Tahoma"/>
              </a:rPr>
              <a:t>As</a:t>
            </a:r>
            <a:r>
              <a:rPr sz="1400" b="1" spc="-35" dirty="0">
                <a:solidFill>
                  <a:srgbClr val="FF0000"/>
                </a:solidFill>
                <a:latin typeface="Tahoma"/>
                <a:cs typeface="Tahoma"/>
              </a:rPr>
              <a:t> </a:t>
            </a:r>
            <a:r>
              <a:rPr sz="1400" b="1" dirty="0">
                <a:solidFill>
                  <a:srgbClr val="FF0000"/>
                </a:solidFill>
                <a:latin typeface="Tahoma"/>
                <a:cs typeface="Tahoma"/>
              </a:rPr>
              <a:t>a</a:t>
            </a:r>
            <a:r>
              <a:rPr sz="1400" b="1" spc="-40" dirty="0">
                <a:solidFill>
                  <a:srgbClr val="FF0000"/>
                </a:solidFill>
                <a:latin typeface="Tahoma"/>
                <a:cs typeface="Tahoma"/>
              </a:rPr>
              <a:t> </a:t>
            </a:r>
            <a:r>
              <a:rPr sz="1400" b="1" dirty="0">
                <a:solidFill>
                  <a:srgbClr val="FF0000"/>
                </a:solidFill>
                <a:latin typeface="Tahoma"/>
                <a:cs typeface="Tahoma"/>
              </a:rPr>
              <a:t>learning</a:t>
            </a:r>
            <a:r>
              <a:rPr sz="1400" b="1" spc="-25" dirty="0">
                <a:solidFill>
                  <a:srgbClr val="FF0000"/>
                </a:solidFill>
                <a:latin typeface="Tahoma"/>
                <a:cs typeface="Tahoma"/>
              </a:rPr>
              <a:t> </a:t>
            </a:r>
            <a:r>
              <a:rPr sz="1400" b="1" dirty="0">
                <a:solidFill>
                  <a:srgbClr val="FF0000"/>
                </a:solidFill>
                <a:latin typeface="Tahoma"/>
                <a:cs typeface="Tahoma"/>
              </a:rPr>
              <a:t>from</a:t>
            </a:r>
            <a:r>
              <a:rPr sz="1400" b="1" spc="-45" dirty="0">
                <a:solidFill>
                  <a:srgbClr val="FF0000"/>
                </a:solidFill>
                <a:latin typeface="Tahoma"/>
                <a:cs typeface="Tahoma"/>
              </a:rPr>
              <a:t> </a:t>
            </a:r>
            <a:r>
              <a:rPr sz="1400" b="1" dirty="0">
                <a:solidFill>
                  <a:srgbClr val="FF0000"/>
                </a:solidFill>
                <a:latin typeface="Tahoma"/>
                <a:cs typeface="Tahoma"/>
              </a:rPr>
              <a:t>this</a:t>
            </a:r>
            <a:r>
              <a:rPr sz="1400" b="1" spc="-25" dirty="0">
                <a:solidFill>
                  <a:srgbClr val="FF0000"/>
                </a:solidFill>
                <a:latin typeface="Tahoma"/>
                <a:cs typeface="Tahoma"/>
              </a:rPr>
              <a:t> </a:t>
            </a:r>
            <a:r>
              <a:rPr sz="1400" b="1" dirty="0">
                <a:solidFill>
                  <a:srgbClr val="FF0000"/>
                </a:solidFill>
                <a:latin typeface="Tahoma"/>
                <a:cs typeface="Tahoma"/>
              </a:rPr>
              <a:t>incident</a:t>
            </a:r>
            <a:r>
              <a:rPr sz="1400" b="1" spc="-35" dirty="0">
                <a:solidFill>
                  <a:srgbClr val="FF0000"/>
                </a:solidFill>
                <a:latin typeface="Tahoma"/>
                <a:cs typeface="Tahoma"/>
              </a:rPr>
              <a:t> </a:t>
            </a:r>
            <a:r>
              <a:rPr sz="1400" b="1" dirty="0">
                <a:solidFill>
                  <a:srgbClr val="FF0000"/>
                </a:solidFill>
                <a:latin typeface="Tahoma"/>
                <a:cs typeface="Tahoma"/>
              </a:rPr>
              <a:t>and</a:t>
            </a:r>
            <a:r>
              <a:rPr sz="1400" b="1" spc="-45" dirty="0">
                <a:solidFill>
                  <a:srgbClr val="FF0000"/>
                </a:solidFill>
                <a:latin typeface="Tahoma"/>
                <a:cs typeface="Tahoma"/>
              </a:rPr>
              <a:t> </a:t>
            </a:r>
            <a:r>
              <a:rPr sz="1400" b="1" dirty="0">
                <a:solidFill>
                  <a:srgbClr val="FF0000"/>
                </a:solidFill>
                <a:latin typeface="Tahoma"/>
                <a:cs typeface="Tahoma"/>
              </a:rPr>
              <a:t>ensure</a:t>
            </a:r>
            <a:r>
              <a:rPr sz="1400" b="1" spc="-20" dirty="0">
                <a:solidFill>
                  <a:srgbClr val="FF0000"/>
                </a:solidFill>
                <a:latin typeface="Tahoma"/>
                <a:cs typeface="Tahoma"/>
              </a:rPr>
              <a:t> </a:t>
            </a:r>
            <a:r>
              <a:rPr sz="1400" b="1" dirty="0">
                <a:solidFill>
                  <a:srgbClr val="FF0000"/>
                </a:solidFill>
                <a:latin typeface="Tahoma"/>
                <a:cs typeface="Tahoma"/>
              </a:rPr>
              <a:t>continual</a:t>
            </a:r>
            <a:r>
              <a:rPr sz="1400" b="1" spc="-35" dirty="0">
                <a:solidFill>
                  <a:srgbClr val="FF0000"/>
                </a:solidFill>
                <a:latin typeface="Tahoma"/>
                <a:cs typeface="Tahoma"/>
              </a:rPr>
              <a:t> </a:t>
            </a:r>
            <a:r>
              <a:rPr sz="1400" b="1" dirty="0">
                <a:solidFill>
                  <a:srgbClr val="FF0000"/>
                </a:solidFill>
                <a:latin typeface="Tahoma"/>
                <a:cs typeface="Tahoma"/>
              </a:rPr>
              <a:t>improvement</a:t>
            </a:r>
            <a:r>
              <a:rPr sz="1400" b="1" spc="-35" dirty="0">
                <a:solidFill>
                  <a:srgbClr val="FF0000"/>
                </a:solidFill>
                <a:latin typeface="Tahoma"/>
                <a:cs typeface="Tahoma"/>
              </a:rPr>
              <a:t> </a:t>
            </a:r>
            <a:r>
              <a:rPr sz="1400" b="1" dirty="0">
                <a:solidFill>
                  <a:srgbClr val="FF0000"/>
                </a:solidFill>
                <a:latin typeface="Tahoma"/>
                <a:cs typeface="Tahoma"/>
              </a:rPr>
              <a:t>all</a:t>
            </a:r>
            <a:r>
              <a:rPr sz="1400" b="1" spc="-35" dirty="0">
                <a:solidFill>
                  <a:srgbClr val="FF0000"/>
                </a:solidFill>
                <a:latin typeface="Tahoma"/>
                <a:cs typeface="Tahoma"/>
              </a:rPr>
              <a:t> </a:t>
            </a:r>
            <a:r>
              <a:rPr sz="1400" b="1" dirty="0">
                <a:solidFill>
                  <a:srgbClr val="FF0000"/>
                </a:solidFill>
                <a:latin typeface="Tahoma"/>
                <a:cs typeface="Tahoma"/>
              </a:rPr>
              <a:t>contract</a:t>
            </a:r>
            <a:r>
              <a:rPr sz="1400" b="1" spc="-55" dirty="0">
                <a:solidFill>
                  <a:srgbClr val="FF0000"/>
                </a:solidFill>
                <a:latin typeface="Tahoma"/>
                <a:cs typeface="Tahoma"/>
              </a:rPr>
              <a:t> </a:t>
            </a:r>
            <a:r>
              <a:rPr sz="1400" b="1" dirty="0">
                <a:solidFill>
                  <a:srgbClr val="FF0000"/>
                </a:solidFill>
                <a:latin typeface="Tahoma"/>
                <a:cs typeface="Tahoma"/>
              </a:rPr>
              <a:t>managers</a:t>
            </a:r>
            <a:r>
              <a:rPr sz="1400" b="1" spc="-35" dirty="0">
                <a:solidFill>
                  <a:srgbClr val="FF0000"/>
                </a:solidFill>
                <a:latin typeface="Tahoma"/>
                <a:cs typeface="Tahoma"/>
              </a:rPr>
              <a:t> </a:t>
            </a:r>
            <a:r>
              <a:rPr sz="1400" b="1" dirty="0">
                <a:solidFill>
                  <a:srgbClr val="FF0000"/>
                </a:solidFill>
                <a:latin typeface="Tahoma"/>
                <a:cs typeface="Tahoma"/>
              </a:rPr>
              <a:t>must</a:t>
            </a:r>
            <a:r>
              <a:rPr sz="1400" b="1" spc="-35" dirty="0">
                <a:solidFill>
                  <a:srgbClr val="FF0000"/>
                </a:solidFill>
                <a:latin typeface="Tahoma"/>
                <a:cs typeface="Tahoma"/>
              </a:rPr>
              <a:t> </a:t>
            </a:r>
            <a:r>
              <a:rPr sz="1400" b="1" dirty="0">
                <a:solidFill>
                  <a:srgbClr val="FF0000"/>
                </a:solidFill>
                <a:latin typeface="Tahoma"/>
                <a:cs typeface="Tahoma"/>
              </a:rPr>
              <a:t>review</a:t>
            </a:r>
            <a:r>
              <a:rPr sz="1400" b="1" spc="-5" dirty="0">
                <a:solidFill>
                  <a:srgbClr val="FF0000"/>
                </a:solidFill>
                <a:latin typeface="Tahoma"/>
                <a:cs typeface="Tahoma"/>
              </a:rPr>
              <a:t> </a:t>
            </a:r>
            <a:r>
              <a:rPr sz="1400" b="1" dirty="0">
                <a:solidFill>
                  <a:srgbClr val="FF0000"/>
                </a:solidFill>
                <a:latin typeface="Tahoma"/>
                <a:cs typeface="Tahoma"/>
              </a:rPr>
              <a:t>their</a:t>
            </a:r>
            <a:r>
              <a:rPr sz="1400" b="1" spc="-30" dirty="0">
                <a:solidFill>
                  <a:srgbClr val="FF0000"/>
                </a:solidFill>
                <a:latin typeface="Tahoma"/>
                <a:cs typeface="Tahoma"/>
              </a:rPr>
              <a:t> </a:t>
            </a:r>
            <a:r>
              <a:rPr sz="1400" b="1" dirty="0">
                <a:solidFill>
                  <a:srgbClr val="FF0000"/>
                </a:solidFill>
                <a:latin typeface="Tahoma"/>
                <a:cs typeface="Tahoma"/>
              </a:rPr>
              <a:t>HSE</a:t>
            </a:r>
            <a:r>
              <a:rPr sz="1400" b="1" spc="-25" dirty="0">
                <a:solidFill>
                  <a:srgbClr val="FF0000"/>
                </a:solidFill>
                <a:latin typeface="Tahoma"/>
                <a:cs typeface="Tahoma"/>
              </a:rPr>
              <a:t> </a:t>
            </a:r>
            <a:r>
              <a:rPr sz="1400" b="1" spc="-20" dirty="0">
                <a:solidFill>
                  <a:srgbClr val="FF0000"/>
                </a:solidFill>
                <a:latin typeface="Tahoma"/>
                <a:cs typeface="Tahoma"/>
              </a:rPr>
              <a:t>risk </a:t>
            </a:r>
            <a:r>
              <a:rPr sz="1400" b="1" dirty="0">
                <a:solidFill>
                  <a:srgbClr val="FF0000"/>
                </a:solidFill>
                <a:latin typeface="Tahoma"/>
                <a:cs typeface="Tahoma"/>
              </a:rPr>
              <a:t>management</a:t>
            </a:r>
            <a:r>
              <a:rPr sz="1400" b="1" spc="-55" dirty="0">
                <a:solidFill>
                  <a:srgbClr val="FF0000"/>
                </a:solidFill>
                <a:latin typeface="Tahoma"/>
                <a:cs typeface="Tahoma"/>
              </a:rPr>
              <a:t> </a:t>
            </a:r>
            <a:r>
              <a:rPr sz="1400" b="1" dirty="0">
                <a:solidFill>
                  <a:srgbClr val="FF0000"/>
                </a:solidFill>
                <a:latin typeface="Tahoma"/>
                <a:cs typeface="Tahoma"/>
              </a:rPr>
              <a:t>against</a:t>
            </a:r>
            <a:r>
              <a:rPr sz="1400" b="1" spc="-40" dirty="0">
                <a:solidFill>
                  <a:srgbClr val="FF0000"/>
                </a:solidFill>
                <a:latin typeface="Tahoma"/>
                <a:cs typeface="Tahoma"/>
              </a:rPr>
              <a:t> </a:t>
            </a:r>
            <a:r>
              <a:rPr sz="1400" b="1" dirty="0">
                <a:solidFill>
                  <a:srgbClr val="FF0000"/>
                </a:solidFill>
                <a:latin typeface="Tahoma"/>
                <a:cs typeface="Tahoma"/>
              </a:rPr>
              <a:t>the</a:t>
            </a:r>
            <a:r>
              <a:rPr sz="1400" b="1" spc="-40" dirty="0">
                <a:solidFill>
                  <a:srgbClr val="FF0000"/>
                </a:solidFill>
                <a:latin typeface="Tahoma"/>
                <a:cs typeface="Tahoma"/>
              </a:rPr>
              <a:t> </a:t>
            </a:r>
            <a:r>
              <a:rPr sz="1400" b="1" dirty="0">
                <a:solidFill>
                  <a:srgbClr val="FF0000"/>
                </a:solidFill>
                <a:latin typeface="Tahoma"/>
                <a:cs typeface="Tahoma"/>
              </a:rPr>
              <a:t>questions</a:t>
            </a:r>
            <a:r>
              <a:rPr sz="1400" b="1" spc="-40" dirty="0">
                <a:solidFill>
                  <a:srgbClr val="FF0000"/>
                </a:solidFill>
                <a:latin typeface="Tahoma"/>
                <a:cs typeface="Tahoma"/>
              </a:rPr>
              <a:t> </a:t>
            </a:r>
            <a:r>
              <a:rPr sz="1400" b="1" dirty="0">
                <a:solidFill>
                  <a:srgbClr val="FF0000"/>
                </a:solidFill>
                <a:latin typeface="Tahoma"/>
                <a:cs typeface="Tahoma"/>
              </a:rPr>
              <a:t>asked</a:t>
            </a:r>
            <a:r>
              <a:rPr sz="1400" b="1" spc="-40" dirty="0">
                <a:solidFill>
                  <a:srgbClr val="FF0000"/>
                </a:solidFill>
                <a:latin typeface="Tahoma"/>
                <a:cs typeface="Tahoma"/>
              </a:rPr>
              <a:t> </a:t>
            </a:r>
            <a:r>
              <a:rPr sz="1400" b="1" spc="-10" dirty="0">
                <a:solidFill>
                  <a:srgbClr val="FF0000"/>
                </a:solidFill>
                <a:latin typeface="Tahoma"/>
                <a:cs typeface="Tahoma"/>
              </a:rPr>
              <a:t>below</a:t>
            </a:r>
            <a:endParaRPr sz="1400">
              <a:latin typeface="Tahoma"/>
              <a:cs typeface="Tahoma"/>
            </a:endParaRPr>
          </a:p>
          <a:p>
            <a:pPr>
              <a:lnSpc>
                <a:spcPct val="100000"/>
              </a:lnSpc>
              <a:spcBef>
                <a:spcPts val="125"/>
              </a:spcBef>
            </a:pPr>
            <a:endParaRPr sz="1400">
              <a:latin typeface="Tahoma"/>
              <a:cs typeface="Tahoma"/>
            </a:endParaRPr>
          </a:p>
          <a:p>
            <a:pPr marL="195580">
              <a:lnSpc>
                <a:spcPct val="100000"/>
              </a:lnSpc>
              <a:spcBef>
                <a:spcPts val="5"/>
              </a:spcBef>
            </a:pPr>
            <a:r>
              <a:rPr sz="1800" b="1" dirty="0">
                <a:latin typeface="Tahoma"/>
                <a:cs typeface="Tahoma"/>
              </a:rPr>
              <a:t>Confirm</a:t>
            </a:r>
            <a:r>
              <a:rPr sz="1800" b="1" spc="-35" dirty="0">
                <a:latin typeface="Tahoma"/>
                <a:cs typeface="Tahoma"/>
              </a:rPr>
              <a:t> </a:t>
            </a:r>
            <a:r>
              <a:rPr sz="1800" b="1" dirty="0">
                <a:latin typeface="Tahoma"/>
                <a:cs typeface="Tahoma"/>
              </a:rPr>
              <a:t>the</a:t>
            </a:r>
            <a:r>
              <a:rPr sz="1800" b="1" spc="-20" dirty="0">
                <a:latin typeface="Tahoma"/>
                <a:cs typeface="Tahoma"/>
              </a:rPr>
              <a:t> </a:t>
            </a:r>
            <a:r>
              <a:rPr sz="1800" b="1" spc="-10" dirty="0">
                <a:latin typeface="Tahoma"/>
                <a:cs typeface="Tahoma"/>
              </a:rPr>
              <a:t>following:</a:t>
            </a:r>
            <a:endParaRPr sz="1800">
              <a:latin typeface="Tahoma"/>
              <a:cs typeface="Tahoma"/>
            </a:endParaRPr>
          </a:p>
          <a:p>
            <a:pPr>
              <a:lnSpc>
                <a:spcPct val="100000"/>
              </a:lnSpc>
              <a:spcBef>
                <a:spcPts val="1575"/>
              </a:spcBef>
            </a:pPr>
            <a:endParaRPr sz="1800">
              <a:latin typeface="Tahoma"/>
              <a:cs typeface="Tahoma"/>
            </a:endParaRPr>
          </a:p>
          <a:p>
            <a:pPr marL="538480" indent="-342900">
              <a:lnSpc>
                <a:spcPct val="100000"/>
              </a:lnSpc>
              <a:buAutoNum type="arabicPeriod"/>
              <a:tabLst>
                <a:tab pos="538480" algn="l"/>
              </a:tabLst>
            </a:pPr>
            <a:r>
              <a:rPr sz="1600" dirty="0">
                <a:latin typeface="Calibri"/>
                <a:cs typeface="Calibri"/>
              </a:rPr>
              <a:t>-Do</a:t>
            </a:r>
            <a:r>
              <a:rPr sz="1600" spc="-45" dirty="0">
                <a:latin typeface="Calibri"/>
                <a:cs typeface="Calibri"/>
              </a:rPr>
              <a:t> </a:t>
            </a:r>
            <a:r>
              <a:rPr sz="1600" dirty="0">
                <a:latin typeface="Calibri"/>
                <a:cs typeface="Calibri"/>
              </a:rPr>
              <a:t>you</a:t>
            </a:r>
            <a:r>
              <a:rPr sz="1600" spc="-30" dirty="0">
                <a:latin typeface="Calibri"/>
                <a:cs typeface="Calibri"/>
              </a:rPr>
              <a:t> </a:t>
            </a:r>
            <a:r>
              <a:rPr sz="1600" dirty="0">
                <a:latin typeface="Calibri"/>
                <a:cs typeface="Calibri"/>
              </a:rPr>
              <a:t>ensure</a:t>
            </a:r>
            <a:r>
              <a:rPr sz="1600" spc="-35" dirty="0">
                <a:latin typeface="Calibri"/>
                <a:cs typeface="Calibri"/>
              </a:rPr>
              <a:t> </a:t>
            </a:r>
            <a:r>
              <a:rPr sz="1600" dirty="0">
                <a:latin typeface="Calibri"/>
                <a:cs typeface="Calibri"/>
              </a:rPr>
              <a:t>safe</a:t>
            </a:r>
            <a:r>
              <a:rPr sz="1600" spc="-50" dirty="0">
                <a:latin typeface="Calibri"/>
                <a:cs typeface="Calibri"/>
              </a:rPr>
              <a:t> </a:t>
            </a:r>
            <a:r>
              <a:rPr sz="1600" dirty="0">
                <a:latin typeface="Calibri"/>
                <a:cs typeface="Calibri"/>
              </a:rPr>
              <a:t>work</a:t>
            </a:r>
            <a:r>
              <a:rPr sz="1600" spc="-25" dirty="0">
                <a:latin typeface="Calibri"/>
                <a:cs typeface="Calibri"/>
              </a:rPr>
              <a:t> </a:t>
            </a:r>
            <a:r>
              <a:rPr sz="1600" dirty="0">
                <a:latin typeface="Calibri"/>
                <a:cs typeface="Calibri"/>
              </a:rPr>
              <a:t>method</a:t>
            </a:r>
            <a:r>
              <a:rPr sz="1600" spc="-30" dirty="0">
                <a:latin typeface="Calibri"/>
                <a:cs typeface="Calibri"/>
              </a:rPr>
              <a:t> </a:t>
            </a:r>
            <a:r>
              <a:rPr sz="1600" dirty="0">
                <a:latin typeface="Calibri"/>
                <a:cs typeface="Calibri"/>
              </a:rPr>
              <a:t>has</a:t>
            </a:r>
            <a:r>
              <a:rPr sz="1600" spc="-60" dirty="0">
                <a:latin typeface="Calibri"/>
                <a:cs typeface="Calibri"/>
              </a:rPr>
              <a:t> </a:t>
            </a:r>
            <a:r>
              <a:rPr sz="1600" dirty="0">
                <a:latin typeface="Calibri"/>
                <a:cs typeface="Calibri"/>
              </a:rPr>
              <a:t>been</a:t>
            </a:r>
            <a:r>
              <a:rPr sz="1600" spc="-40" dirty="0">
                <a:latin typeface="Calibri"/>
                <a:cs typeface="Calibri"/>
              </a:rPr>
              <a:t> </a:t>
            </a:r>
            <a:r>
              <a:rPr sz="1600" spc="-10" dirty="0">
                <a:latin typeface="Calibri"/>
                <a:cs typeface="Calibri"/>
              </a:rPr>
              <a:t>followed</a:t>
            </a:r>
            <a:r>
              <a:rPr sz="1600" spc="-35" dirty="0">
                <a:latin typeface="Calibri"/>
                <a:cs typeface="Calibri"/>
              </a:rPr>
              <a:t> </a:t>
            </a:r>
            <a:r>
              <a:rPr sz="1600" dirty="0">
                <a:latin typeface="Calibri"/>
                <a:cs typeface="Calibri"/>
              </a:rPr>
              <a:t>at</a:t>
            </a:r>
            <a:r>
              <a:rPr sz="1600" spc="-60" dirty="0">
                <a:latin typeface="Calibri"/>
                <a:cs typeface="Calibri"/>
              </a:rPr>
              <a:t> </a:t>
            </a:r>
            <a:r>
              <a:rPr sz="1600" spc="-10" dirty="0">
                <a:latin typeface="Calibri"/>
                <a:cs typeface="Calibri"/>
              </a:rPr>
              <a:t>site?</a:t>
            </a:r>
            <a:endParaRPr sz="1600">
              <a:latin typeface="Calibri"/>
              <a:cs typeface="Calibri"/>
            </a:endParaRPr>
          </a:p>
          <a:p>
            <a:pPr marL="538480" indent="-342900">
              <a:lnSpc>
                <a:spcPct val="100000"/>
              </a:lnSpc>
              <a:buAutoNum type="arabicPeriod"/>
              <a:tabLst>
                <a:tab pos="538480" algn="l"/>
              </a:tabLst>
            </a:pPr>
            <a:r>
              <a:rPr sz="1600" dirty="0">
                <a:latin typeface="Calibri"/>
                <a:cs typeface="Calibri"/>
              </a:rPr>
              <a:t>-Do</a:t>
            </a:r>
            <a:r>
              <a:rPr sz="1600" spc="-30" dirty="0">
                <a:latin typeface="Calibri"/>
                <a:cs typeface="Calibri"/>
              </a:rPr>
              <a:t> </a:t>
            </a:r>
            <a:r>
              <a:rPr sz="1600" dirty="0">
                <a:latin typeface="Calibri"/>
                <a:cs typeface="Calibri"/>
              </a:rPr>
              <a:t>you</a:t>
            </a:r>
            <a:r>
              <a:rPr sz="1600" spc="-20" dirty="0">
                <a:latin typeface="Calibri"/>
                <a:cs typeface="Calibri"/>
              </a:rPr>
              <a:t> </a:t>
            </a:r>
            <a:r>
              <a:rPr sz="1600" dirty="0">
                <a:latin typeface="Calibri"/>
                <a:cs typeface="Calibri"/>
              </a:rPr>
              <a:t>ensure</a:t>
            </a:r>
            <a:r>
              <a:rPr sz="1600" spc="-20" dirty="0">
                <a:latin typeface="Calibri"/>
                <a:cs typeface="Calibri"/>
              </a:rPr>
              <a:t> </a:t>
            </a:r>
            <a:r>
              <a:rPr sz="1600" dirty="0">
                <a:latin typeface="Calibri"/>
                <a:cs typeface="Calibri"/>
              </a:rPr>
              <a:t>that</a:t>
            </a:r>
            <a:r>
              <a:rPr sz="1600" spc="-45" dirty="0">
                <a:latin typeface="Calibri"/>
                <a:cs typeface="Calibri"/>
              </a:rPr>
              <a:t> </a:t>
            </a:r>
            <a:r>
              <a:rPr sz="1600" dirty="0">
                <a:latin typeface="Calibri"/>
                <a:cs typeface="Calibri"/>
              </a:rPr>
              <a:t>the</a:t>
            </a:r>
            <a:r>
              <a:rPr sz="1600" spc="-40" dirty="0">
                <a:latin typeface="Calibri"/>
                <a:cs typeface="Calibri"/>
              </a:rPr>
              <a:t> </a:t>
            </a:r>
            <a:r>
              <a:rPr sz="1600" dirty="0">
                <a:latin typeface="Calibri"/>
                <a:cs typeface="Calibri"/>
              </a:rPr>
              <a:t>hazards</a:t>
            </a:r>
            <a:r>
              <a:rPr sz="1600" spc="-40" dirty="0">
                <a:latin typeface="Calibri"/>
                <a:cs typeface="Calibri"/>
              </a:rPr>
              <a:t> </a:t>
            </a:r>
            <a:r>
              <a:rPr sz="1600" spc="-10" dirty="0">
                <a:latin typeface="Calibri"/>
                <a:cs typeface="Calibri"/>
              </a:rPr>
              <a:t>involved</a:t>
            </a:r>
            <a:r>
              <a:rPr sz="1600" spc="-40" dirty="0">
                <a:latin typeface="Calibri"/>
                <a:cs typeface="Calibri"/>
              </a:rPr>
              <a:t> </a:t>
            </a:r>
            <a:r>
              <a:rPr sz="1600" dirty="0">
                <a:latin typeface="Calibri"/>
                <a:cs typeface="Calibri"/>
              </a:rPr>
              <a:t>have</a:t>
            </a:r>
            <a:r>
              <a:rPr sz="1600" spc="-35" dirty="0">
                <a:latin typeface="Calibri"/>
                <a:cs typeface="Calibri"/>
              </a:rPr>
              <a:t> </a:t>
            </a:r>
            <a:r>
              <a:rPr sz="1600" dirty="0">
                <a:latin typeface="Calibri"/>
                <a:cs typeface="Calibri"/>
              </a:rPr>
              <a:t>been</a:t>
            </a:r>
            <a:r>
              <a:rPr sz="1600" spc="-30" dirty="0">
                <a:latin typeface="Calibri"/>
                <a:cs typeface="Calibri"/>
              </a:rPr>
              <a:t> </a:t>
            </a:r>
            <a:r>
              <a:rPr sz="1600" spc="-10" dirty="0">
                <a:latin typeface="Calibri"/>
                <a:cs typeface="Calibri"/>
              </a:rPr>
              <a:t>effectively</a:t>
            </a:r>
            <a:r>
              <a:rPr sz="1600" spc="-40" dirty="0">
                <a:latin typeface="Calibri"/>
                <a:cs typeface="Calibri"/>
              </a:rPr>
              <a:t> </a:t>
            </a:r>
            <a:r>
              <a:rPr sz="1600" dirty="0">
                <a:latin typeface="Calibri"/>
                <a:cs typeface="Calibri"/>
              </a:rPr>
              <a:t>assessed</a:t>
            </a:r>
            <a:r>
              <a:rPr sz="1600" spc="-30" dirty="0">
                <a:latin typeface="Calibri"/>
                <a:cs typeface="Calibri"/>
              </a:rPr>
              <a:t> </a:t>
            </a:r>
            <a:r>
              <a:rPr sz="1600" dirty="0">
                <a:latin typeface="Calibri"/>
                <a:cs typeface="Calibri"/>
              </a:rPr>
              <a:t>and</a:t>
            </a:r>
            <a:r>
              <a:rPr sz="1600" spc="-45" dirty="0">
                <a:latin typeface="Calibri"/>
                <a:cs typeface="Calibri"/>
              </a:rPr>
              <a:t> </a:t>
            </a:r>
            <a:r>
              <a:rPr sz="1600" spc="-10" dirty="0">
                <a:latin typeface="Calibri"/>
                <a:cs typeface="Calibri"/>
              </a:rPr>
              <a:t>captured</a:t>
            </a:r>
            <a:r>
              <a:rPr sz="1600" spc="-25" dirty="0">
                <a:latin typeface="Calibri"/>
                <a:cs typeface="Calibri"/>
              </a:rPr>
              <a:t> </a:t>
            </a:r>
            <a:r>
              <a:rPr sz="1600" dirty="0">
                <a:latin typeface="Calibri"/>
                <a:cs typeface="Calibri"/>
              </a:rPr>
              <a:t>in</a:t>
            </a:r>
            <a:r>
              <a:rPr sz="1600" spc="-45" dirty="0">
                <a:latin typeface="Calibri"/>
                <a:cs typeface="Calibri"/>
              </a:rPr>
              <a:t> </a:t>
            </a:r>
            <a:r>
              <a:rPr sz="1600" dirty="0">
                <a:latin typeface="Calibri"/>
                <a:cs typeface="Calibri"/>
              </a:rPr>
              <a:t>the</a:t>
            </a:r>
            <a:r>
              <a:rPr sz="1600" spc="-40" dirty="0">
                <a:latin typeface="Calibri"/>
                <a:cs typeface="Calibri"/>
              </a:rPr>
              <a:t> </a:t>
            </a:r>
            <a:r>
              <a:rPr sz="1600" dirty="0">
                <a:latin typeface="Calibri"/>
                <a:cs typeface="Calibri"/>
              </a:rPr>
              <a:t>TBT</a:t>
            </a:r>
            <a:r>
              <a:rPr sz="1600" spc="-25" dirty="0">
                <a:latin typeface="Calibri"/>
                <a:cs typeface="Calibri"/>
              </a:rPr>
              <a:t> </a:t>
            </a:r>
            <a:r>
              <a:rPr sz="1600" spc="-10" dirty="0">
                <a:latin typeface="Calibri"/>
                <a:cs typeface="Calibri"/>
              </a:rPr>
              <a:t>discussion</a:t>
            </a:r>
            <a:r>
              <a:rPr sz="1600" spc="-45" dirty="0">
                <a:latin typeface="Calibri"/>
                <a:cs typeface="Calibri"/>
              </a:rPr>
              <a:t> </a:t>
            </a:r>
            <a:r>
              <a:rPr sz="1600" dirty="0">
                <a:latin typeface="Calibri"/>
                <a:cs typeface="Calibri"/>
              </a:rPr>
              <a:t>prior</a:t>
            </a:r>
            <a:r>
              <a:rPr sz="1600" spc="-25" dirty="0">
                <a:latin typeface="Calibri"/>
                <a:cs typeface="Calibri"/>
              </a:rPr>
              <a:t> </a:t>
            </a:r>
            <a:r>
              <a:rPr sz="1600" dirty="0">
                <a:latin typeface="Calibri"/>
                <a:cs typeface="Calibri"/>
              </a:rPr>
              <a:t>to</a:t>
            </a:r>
            <a:r>
              <a:rPr sz="1600" spc="-35" dirty="0">
                <a:latin typeface="Calibri"/>
                <a:cs typeface="Calibri"/>
              </a:rPr>
              <a:t> </a:t>
            </a:r>
            <a:r>
              <a:rPr sz="1600" spc="-10" dirty="0">
                <a:latin typeface="Calibri"/>
                <a:cs typeface="Calibri"/>
              </a:rPr>
              <a:t>deploying</a:t>
            </a:r>
            <a:endParaRPr sz="1600">
              <a:latin typeface="Calibri"/>
              <a:cs typeface="Calibri"/>
            </a:endParaRPr>
          </a:p>
          <a:p>
            <a:pPr marL="538480">
              <a:lnSpc>
                <a:spcPct val="100000"/>
              </a:lnSpc>
            </a:pPr>
            <a:r>
              <a:rPr sz="1600" dirty="0">
                <a:latin typeface="Calibri"/>
                <a:cs typeface="Calibri"/>
              </a:rPr>
              <a:t>the</a:t>
            </a:r>
            <a:r>
              <a:rPr sz="1600" spc="-45" dirty="0">
                <a:latin typeface="Calibri"/>
                <a:cs typeface="Calibri"/>
              </a:rPr>
              <a:t> </a:t>
            </a:r>
            <a:r>
              <a:rPr sz="1600" dirty="0">
                <a:latin typeface="Calibri"/>
                <a:cs typeface="Calibri"/>
              </a:rPr>
              <a:t>crew</a:t>
            </a:r>
            <a:r>
              <a:rPr sz="1600" spc="-5" dirty="0">
                <a:latin typeface="Calibri"/>
                <a:cs typeface="Calibri"/>
              </a:rPr>
              <a:t> </a:t>
            </a:r>
            <a:r>
              <a:rPr sz="1600" dirty="0">
                <a:latin typeface="Calibri"/>
                <a:cs typeface="Calibri"/>
              </a:rPr>
              <a:t>for</a:t>
            </a:r>
            <a:r>
              <a:rPr sz="1600" spc="-30" dirty="0">
                <a:latin typeface="Calibri"/>
                <a:cs typeface="Calibri"/>
              </a:rPr>
              <a:t> </a:t>
            </a:r>
            <a:r>
              <a:rPr sz="1600" dirty="0">
                <a:latin typeface="Calibri"/>
                <a:cs typeface="Calibri"/>
              </a:rPr>
              <a:t>the</a:t>
            </a:r>
            <a:r>
              <a:rPr sz="1600" spc="-45" dirty="0">
                <a:latin typeface="Calibri"/>
                <a:cs typeface="Calibri"/>
              </a:rPr>
              <a:t> </a:t>
            </a:r>
            <a:r>
              <a:rPr sz="1600" spc="-10" dirty="0">
                <a:latin typeface="Calibri"/>
                <a:cs typeface="Calibri"/>
              </a:rPr>
              <a:t>task?</a:t>
            </a:r>
            <a:endParaRPr sz="1600">
              <a:latin typeface="Calibri"/>
              <a:cs typeface="Calibri"/>
            </a:endParaRPr>
          </a:p>
          <a:p>
            <a:pPr marL="538480" indent="-342900">
              <a:lnSpc>
                <a:spcPct val="100000"/>
              </a:lnSpc>
              <a:spcBef>
                <a:spcPts val="5"/>
              </a:spcBef>
              <a:buAutoNum type="arabicPeriod" startAt="3"/>
              <a:tabLst>
                <a:tab pos="538480" algn="l"/>
              </a:tabLst>
            </a:pPr>
            <a:r>
              <a:rPr sz="1600" dirty="0">
                <a:latin typeface="Calibri"/>
                <a:cs typeface="Calibri"/>
              </a:rPr>
              <a:t>-Do</a:t>
            </a:r>
            <a:r>
              <a:rPr sz="1600" spc="-45" dirty="0">
                <a:latin typeface="Calibri"/>
                <a:cs typeface="Calibri"/>
              </a:rPr>
              <a:t> </a:t>
            </a:r>
            <a:r>
              <a:rPr sz="1600" dirty="0">
                <a:latin typeface="Calibri"/>
                <a:cs typeface="Calibri"/>
              </a:rPr>
              <a:t>you</a:t>
            </a:r>
            <a:r>
              <a:rPr sz="1600" spc="-35" dirty="0">
                <a:latin typeface="Calibri"/>
                <a:cs typeface="Calibri"/>
              </a:rPr>
              <a:t> </a:t>
            </a:r>
            <a:r>
              <a:rPr sz="1600" dirty="0">
                <a:latin typeface="Calibri"/>
                <a:cs typeface="Calibri"/>
              </a:rPr>
              <a:t>ensure</a:t>
            </a:r>
            <a:r>
              <a:rPr sz="1600" spc="-35" dirty="0">
                <a:latin typeface="Calibri"/>
                <a:cs typeface="Calibri"/>
              </a:rPr>
              <a:t> </a:t>
            </a:r>
            <a:r>
              <a:rPr sz="1600" dirty="0">
                <a:latin typeface="Calibri"/>
                <a:cs typeface="Calibri"/>
              </a:rPr>
              <a:t>that</a:t>
            </a:r>
            <a:r>
              <a:rPr sz="1600" spc="-65" dirty="0">
                <a:latin typeface="Calibri"/>
                <a:cs typeface="Calibri"/>
              </a:rPr>
              <a:t> </a:t>
            </a:r>
            <a:r>
              <a:rPr sz="1600" dirty="0">
                <a:latin typeface="Calibri"/>
                <a:cs typeface="Calibri"/>
              </a:rPr>
              <a:t>the</a:t>
            </a:r>
            <a:r>
              <a:rPr sz="1600" spc="-50" dirty="0">
                <a:latin typeface="Calibri"/>
                <a:cs typeface="Calibri"/>
              </a:rPr>
              <a:t> </a:t>
            </a:r>
            <a:r>
              <a:rPr sz="1600" spc="-10" dirty="0">
                <a:latin typeface="Calibri"/>
                <a:cs typeface="Calibri"/>
              </a:rPr>
              <a:t>workers </a:t>
            </a:r>
            <a:r>
              <a:rPr sz="1600" dirty="0">
                <a:latin typeface="Calibri"/>
                <a:cs typeface="Calibri"/>
              </a:rPr>
              <a:t>are</a:t>
            </a:r>
            <a:r>
              <a:rPr sz="1600" spc="-40" dirty="0">
                <a:latin typeface="Calibri"/>
                <a:cs typeface="Calibri"/>
              </a:rPr>
              <a:t> </a:t>
            </a:r>
            <a:r>
              <a:rPr sz="1600" dirty="0">
                <a:latin typeface="Calibri"/>
                <a:cs typeface="Calibri"/>
              </a:rPr>
              <a:t>aware</a:t>
            </a:r>
            <a:r>
              <a:rPr sz="1600" spc="-40" dirty="0">
                <a:latin typeface="Calibri"/>
                <a:cs typeface="Calibri"/>
              </a:rPr>
              <a:t> </a:t>
            </a:r>
            <a:r>
              <a:rPr sz="1600" dirty="0">
                <a:latin typeface="Calibri"/>
                <a:cs typeface="Calibri"/>
              </a:rPr>
              <a:t>of</a:t>
            </a:r>
            <a:r>
              <a:rPr sz="1600" spc="-45" dirty="0">
                <a:latin typeface="Calibri"/>
                <a:cs typeface="Calibri"/>
              </a:rPr>
              <a:t> </a:t>
            </a:r>
            <a:r>
              <a:rPr sz="1600" dirty="0">
                <a:latin typeface="Calibri"/>
                <a:cs typeface="Calibri"/>
              </a:rPr>
              <a:t>their</a:t>
            </a:r>
            <a:r>
              <a:rPr sz="1600" spc="-45" dirty="0">
                <a:latin typeface="Calibri"/>
                <a:cs typeface="Calibri"/>
              </a:rPr>
              <a:t> </a:t>
            </a:r>
            <a:r>
              <a:rPr sz="1600" dirty="0">
                <a:latin typeface="Calibri"/>
                <a:cs typeface="Calibri"/>
              </a:rPr>
              <a:t>authority</a:t>
            </a:r>
            <a:r>
              <a:rPr sz="1600" spc="-50" dirty="0">
                <a:latin typeface="Calibri"/>
                <a:cs typeface="Calibri"/>
              </a:rPr>
              <a:t> </a:t>
            </a:r>
            <a:r>
              <a:rPr sz="1600" dirty="0">
                <a:latin typeface="Calibri"/>
                <a:cs typeface="Calibri"/>
              </a:rPr>
              <a:t>to</a:t>
            </a:r>
            <a:r>
              <a:rPr sz="1600" spc="-55" dirty="0">
                <a:latin typeface="Calibri"/>
                <a:cs typeface="Calibri"/>
              </a:rPr>
              <a:t> </a:t>
            </a:r>
            <a:r>
              <a:rPr sz="1600" dirty="0">
                <a:latin typeface="Calibri"/>
                <a:cs typeface="Calibri"/>
              </a:rPr>
              <a:t>stop</a:t>
            </a:r>
            <a:r>
              <a:rPr sz="1600" spc="-55" dirty="0">
                <a:latin typeface="Calibri"/>
                <a:cs typeface="Calibri"/>
              </a:rPr>
              <a:t> </a:t>
            </a:r>
            <a:r>
              <a:rPr sz="1600" dirty="0">
                <a:latin typeface="Calibri"/>
                <a:cs typeface="Calibri"/>
              </a:rPr>
              <a:t>unsafe</a:t>
            </a:r>
            <a:r>
              <a:rPr sz="1600" spc="-50" dirty="0">
                <a:latin typeface="Calibri"/>
                <a:cs typeface="Calibri"/>
              </a:rPr>
              <a:t> </a:t>
            </a:r>
            <a:r>
              <a:rPr sz="1600" dirty="0">
                <a:latin typeface="Calibri"/>
                <a:cs typeface="Calibri"/>
              </a:rPr>
              <a:t>work</a:t>
            </a:r>
            <a:r>
              <a:rPr sz="1600" spc="-30" dirty="0">
                <a:latin typeface="Calibri"/>
                <a:cs typeface="Calibri"/>
              </a:rPr>
              <a:t> </a:t>
            </a:r>
            <a:r>
              <a:rPr sz="1600" spc="-10" dirty="0">
                <a:latin typeface="Calibri"/>
                <a:cs typeface="Calibri"/>
              </a:rPr>
              <a:t>practices</a:t>
            </a:r>
            <a:endParaRPr sz="1600">
              <a:latin typeface="Calibri"/>
              <a:cs typeface="Calibri"/>
            </a:endParaRPr>
          </a:p>
          <a:p>
            <a:pPr marL="538480" indent="-342900">
              <a:lnSpc>
                <a:spcPct val="100000"/>
              </a:lnSpc>
              <a:buAutoNum type="arabicPeriod" startAt="3"/>
              <a:tabLst>
                <a:tab pos="538480" algn="l"/>
              </a:tabLst>
            </a:pPr>
            <a:r>
              <a:rPr sz="1600" dirty="0">
                <a:latin typeface="Calibri"/>
                <a:cs typeface="Calibri"/>
              </a:rPr>
              <a:t>-Do</a:t>
            </a:r>
            <a:r>
              <a:rPr sz="1600" spc="-40" dirty="0">
                <a:latin typeface="Calibri"/>
                <a:cs typeface="Calibri"/>
              </a:rPr>
              <a:t> </a:t>
            </a:r>
            <a:r>
              <a:rPr sz="1600" dirty="0">
                <a:latin typeface="Calibri"/>
                <a:cs typeface="Calibri"/>
              </a:rPr>
              <a:t>you</a:t>
            </a:r>
            <a:r>
              <a:rPr sz="1600" spc="-20" dirty="0">
                <a:latin typeface="Calibri"/>
                <a:cs typeface="Calibri"/>
              </a:rPr>
              <a:t> </a:t>
            </a:r>
            <a:r>
              <a:rPr sz="1600" dirty="0">
                <a:latin typeface="Calibri"/>
                <a:cs typeface="Calibri"/>
              </a:rPr>
              <a:t>ensure</a:t>
            </a:r>
            <a:r>
              <a:rPr sz="1600" spc="-30" dirty="0">
                <a:latin typeface="Calibri"/>
                <a:cs typeface="Calibri"/>
              </a:rPr>
              <a:t> </a:t>
            </a:r>
            <a:r>
              <a:rPr sz="1600" dirty="0">
                <a:latin typeface="Calibri"/>
                <a:cs typeface="Calibri"/>
              </a:rPr>
              <a:t>risk</a:t>
            </a:r>
            <a:r>
              <a:rPr sz="1600" spc="-40" dirty="0">
                <a:latin typeface="Calibri"/>
                <a:cs typeface="Calibri"/>
              </a:rPr>
              <a:t> </a:t>
            </a:r>
            <a:r>
              <a:rPr sz="1600" dirty="0">
                <a:latin typeface="Calibri"/>
                <a:cs typeface="Calibri"/>
              </a:rPr>
              <a:t>assessments</a:t>
            </a:r>
            <a:r>
              <a:rPr sz="1600" spc="-40" dirty="0">
                <a:latin typeface="Calibri"/>
                <a:cs typeface="Calibri"/>
              </a:rPr>
              <a:t> </a:t>
            </a:r>
            <a:r>
              <a:rPr sz="1600" dirty="0">
                <a:latin typeface="Calibri"/>
                <a:cs typeface="Calibri"/>
              </a:rPr>
              <a:t>and</a:t>
            </a:r>
            <a:r>
              <a:rPr sz="1600" spc="-50" dirty="0">
                <a:latin typeface="Calibri"/>
                <a:cs typeface="Calibri"/>
              </a:rPr>
              <a:t> </a:t>
            </a:r>
            <a:r>
              <a:rPr sz="1600" dirty="0">
                <a:latin typeface="Calibri"/>
                <a:cs typeface="Calibri"/>
              </a:rPr>
              <a:t>method</a:t>
            </a:r>
            <a:r>
              <a:rPr sz="1600" spc="-25" dirty="0">
                <a:latin typeface="Calibri"/>
                <a:cs typeface="Calibri"/>
              </a:rPr>
              <a:t> </a:t>
            </a:r>
            <a:r>
              <a:rPr sz="1600" spc="-10" dirty="0">
                <a:latin typeface="Calibri"/>
                <a:cs typeface="Calibri"/>
              </a:rPr>
              <a:t>statements</a:t>
            </a:r>
            <a:r>
              <a:rPr sz="1600" spc="-55" dirty="0">
                <a:latin typeface="Calibri"/>
                <a:cs typeface="Calibri"/>
              </a:rPr>
              <a:t> </a:t>
            </a:r>
            <a:r>
              <a:rPr sz="1600" dirty="0">
                <a:latin typeface="Calibri"/>
                <a:cs typeface="Calibri"/>
              </a:rPr>
              <a:t>are</a:t>
            </a:r>
            <a:r>
              <a:rPr sz="1600" spc="-25" dirty="0">
                <a:latin typeface="Calibri"/>
                <a:cs typeface="Calibri"/>
              </a:rPr>
              <a:t> </a:t>
            </a:r>
            <a:r>
              <a:rPr sz="1600" spc="-10" dirty="0">
                <a:latin typeface="Calibri"/>
                <a:cs typeface="Calibri"/>
              </a:rPr>
              <a:t>adequately</a:t>
            </a:r>
            <a:r>
              <a:rPr sz="1600" spc="-55" dirty="0">
                <a:latin typeface="Calibri"/>
                <a:cs typeface="Calibri"/>
              </a:rPr>
              <a:t> </a:t>
            </a:r>
            <a:r>
              <a:rPr sz="1600" dirty="0">
                <a:latin typeface="Calibri"/>
                <a:cs typeface="Calibri"/>
              </a:rPr>
              <a:t>capturing</a:t>
            </a:r>
            <a:r>
              <a:rPr sz="1600" spc="-50" dirty="0">
                <a:latin typeface="Calibri"/>
                <a:cs typeface="Calibri"/>
              </a:rPr>
              <a:t> </a:t>
            </a:r>
            <a:r>
              <a:rPr sz="1600" dirty="0">
                <a:latin typeface="Calibri"/>
                <a:cs typeface="Calibri"/>
              </a:rPr>
              <a:t>key</a:t>
            </a:r>
            <a:r>
              <a:rPr sz="1600" spc="-40" dirty="0">
                <a:latin typeface="Calibri"/>
                <a:cs typeface="Calibri"/>
              </a:rPr>
              <a:t> </a:t>
            </a:r>
            <a:r>
              <a:rPr sz="1600" spc="-10" dirty="0">
                <a:latin typeface="Calibri"/>
                <a:cs typeface="Calibri"/>
              </a:rPr>
              <a:t>stages</a:t>
            </a:r>
            <a:r>
              <a:rPr sz="1600" spc="-45" dirty="0">
                <a:latin typeface="Calibri"/>
                <a:cs typeface="Calibri"/>
              </a:rPr>
              <a:t> </a:t>
            </a:r>
            <a:r>
              <a:rPr sz="1600" dirty="0">
                <a:latin typeface="Calibri"/>
                <a:cs typeface="Calibri"/>
              </a:rPr>
              <a:t>of</a:t>
            </a:r>
            <a:r>
              <a:rPr sz="1600" spc="-30" dirty="0">
                <a:latin typeface="Calibri"/>
                <a:cs typeface="Calibri"/>
              </a:rPr>
              <a:t> </a:t>
            </a:r>
            <a:r>
              <a:rPr sz="1600" dirty="0">
                <a:latin typeface="Calibri"/>
                <a:cs typeface="Calibri"/>
              </a:rPr>
              <a:t>the</a:t>
            </a:r>
            <a:r>
              <a:rPr sz="1600" spc="-45" dirty="0">
                <a:latin typeface="Calibri"/>
                <a:cs typeface="Calibri"/>
              </a:rPr>
              <a:t> </a:t>
            </a:r>
            <a:r>
              <a:rPr sz="1600" dirty="0">
                <a:latin typeface="Calibri"/>
                <a:cs typeface="Calibri"/>
              </a:rPr>
              <a:t>activities</a:t>
            </a:r>
            <a:r>
              <a:rPr sz="1600" spc="-70" dirty="0">
                <a:latin typeface="Calibri"/>
                <a:cs typeface="Calibri"/>
              </a:rPr>
              <a:t> </a:t>
            </a:r>
            <a:r>
              <a:rPr sz="1600" spc="-10" dirty="0">
                <a:latin typeface="Calibri"/>
                <a:cs typeface="Calibri"/>
              </a:rPr>
              <a:t>involved?</a:t>
            </a:r>
            <a:endParaRPr sz="1600">
              <a:latin typeface="Calibri"/>
              <a:cs typeface="Calibri"/>
            </a:endParaRPr>
          </a:p>
        </p:txBody>
      </p:sp>
      <p:sp>
        <p:nvSpPr>
          <p:cNvPr id="6" name="object 6"/>
          <p:cNvSpPr txBox="1"/>
          <p:nvPr/>
        </p:nvSpPr>
        <p:spPr>
          <a:xfrm>
            <a:off x="762000" y="3797999"/>
            <a:ext cx="5826760" cy="193675"/>
          </a:xfrm>
          <a:prstGeom prst="rect">
            <a:avLst/>
          </a:prstGeom>
        </p:spPr>
        <p:txBody>
          <a:bodyPr vert="horz" wrap="square" lIns="0" tIns="12700" rIns="0" bIns="0" rtlCol="0">
            <a:spAutoFit/>
          </a:bodyPr>
          <a:lstStyle/>
          <a:p>
            <a:pPr marL="12700">
              <a:lnSpc>
                <a:spcPct val="100000"/>
              </a:lnSpc>
              <a:spcBef>
                <a:spcPts val="100"/>
              </a:spcBef>
            </a:pPr>
            <a:r>
              <a:rPr sz="1100" i="1" dirty="0">
                <a:solidFill>
                  <a:srgbClr val="4471C4"/>
                </a:solidFill>
                <a:latin typeface="Calibri"/>
                <a:cs typeface="Calibri"/>
              </a:rPr>
              <a:t>*</a:t>
            </a:r>
            <a:r>
              <a:rPr sz="1100" i="1" spc="-10" dirty="0">
                <a:solidFill>
                  <a:srgbClr val="4471C4"/>
                </a:solidFill>
                <a:latin typeface="Calibri"/>
                <a:cs typeface="Calibri"/>
              </a:rPr>
              <a:t> </a:t>
            </a:r>
            <a:r>
              <a:rPr sz="1100" i="1" dirty="0">
                <a:solidFill>
                  <a:srgbClr val="4471C4"/>
                </a:solidFill>
                <a:latin typeface="Calibri"/>
                <a:cs typeface="Calibri"/>
              </a:rPr>
              <a:t>If</a:t>
            </a:r>
            <a:r>
              <a:rPr sz="1100" i="1" spc="-5" dirty="0">
                <a:solidFill>
                  <a:srgbClr val="4471C4"/>
                </a:solidFill>
                <a:latin typeface="Calibri"/>
                <a:cs typeface="Calibri"/>
              </a:rPr>
              <a:t> </a:t>
            </a:r>
            <a:r>
              <a:rPr sz="1100" i="1" dirty="0">
                <a:solidFill>
                  <a:srgbClr val="4471C4"/>
                </a:solidFill>
                <a:latin typeface="Calibri"/>
                <a:cs typeface="Calibri"/>
              </a:rPr>
              <a:t>the</a:t>
            </a:r>
            <a:r>
              <a:rPr sz="1100" i="1" spc="-30" dirty="0">
                <a:solidFill>
                  <a:srgbClr val="4471C4"/>
                </a:solidFill>
                <a:latin typeface="Calibri"/>
                <a:cs typeface="Calibri"/>
              </a:rPr>
              <a:t> </a:t>
            </a:r>
            <a:r>
              <a:rPr sz="1100" i="1" dirty="0">
                <a:solidFill>
                  <a:srgbClr val="4471C4"/>
                </a:solidFill>
                <a:latin typeface="Calibri"/>
                <a:cs typeface="Calibri"/>
              </a:rPr>
              <a:t>answer</a:t>
            </a:r>
            <a:r>
              <a:rPr sz="1100" i="1" spc="-30" dirty="0">
                <a:solidFill>
                  <a:srgbClr val="4471C4"/>
                </a:solidFill>
                <a:latin typeface="Calibri"/>
                <a:cs typeface="Calibri"/>
              </a:rPr>
              <a:t> </a:t>
            </a:r>
            <a:r>
              <a:rPr sz="1100" i="1" dirty="0">
                <a:solidFill>
                  <a:srgbClr val="4471C4"/>
                </a:solidFill>
                <a:latin typeface="Calibri"/>
                <a:cs typeface="Calibri"/>
              </a:rPr>
              <a:t>is</a:t>
            </a:r>
            <a:r>
              <a:rPr sz="1100" i="1" spc="-15" dirty="0">
                <a:solidFill>
                  <a:srgbClr val="4471C4"/>
                </a:solidFill>
                <a:latin typeface="Calibri"/>
                <a:cs typeface="Calibri"/>
              </a:rPr>
              <a:t> </a:t>
            </a:r>
            <a:r>
              <a:rPr sz="1100" i="1" dirty="0">
                <a:solidFill>
                  <a:srgbClr val="4471C4"/>
                </a:solidFill>
                <a:latin typeface="Calibri"/>
                <a:cs typeface="Calibri"/>
              </a:rPr>
              <a:t>NO</a:t>
            </a:r>
            <a:r>
              <a:rPr sz="1100" i="1" spc="5" dirty="0">
                <a:solidFill>
                  <a:srgbClr val="4471C4"/>
                </a:solidFill>
                <a:latin typeface="Calibri"/>
                <a:cs typeface="Calibri"/>
              </a:rPr>
              <a:t> </a:t>
            </a:r>
            <a:r>
              <a:rPr sz="1100" i="1" dirty="0">
                <a:solidFill>
                  <a:srgbClr val="4471C4"/>
                </a:solidFill>
                <a:latin typeface="Calibri"/>
                <a:cs typeface="Calibri"/>
              </a:rPr>
              <a:t>to</a:t>
            </a:r>
            <a:r>
              <a:rPr sz="1100" i="1" spc="-35" dirty="0">
                <a:solidFill>
                  <a:srgbClr val="4471C4"/>
                </a:solidFill>
                <a:latin typeface="Calibri"/>
                <a:cs typeface="Calibri"/>
              </a:rPr>
              <a:t> </a:t>
            </a:r>
            <a:r>
              <a:rPr sz="1100" i="1" dirty="0">
                <a:solidFill>
                  <a:srgbClr val="4471C4"/>
                </a:solidFill>
                <a:latin typeface="Calibri"/>
                <a:cs typeface="Calibri"/>
              </a:rPr>
              <a:t>any</a:t>
            </a:r>
            <a:r>
              <a:rPr sz="1100" i="1" spc="-5" dirty="0">
                <a:solidFill>
                  <a:srgbClr val="4471C4"/>
                </a:solidFill>
                <a:latin typeface="Calibri"/>
                <a:cs typeface="Calibri"/>
              </a:rPr>
              <a:t> </a:t>
            </a:r>
            <a:r>
              <a:rPr sz="1100" i="1" dirty="0">
                <a:solidFill>
                  <a:srgbClr val="4471C4"/>
                </a:solidFill>
                <a:latin typeface="Calibri"/>
                <a:cs typeface="Calibri"/>
              </a:rPr>
              <a:t>of</a:t>
            </a:r>
            <a:r>
              <a:rPr sz="1100" i="1" spc="-5" dirty="0">
                <a:solidFill>
                  <a:srgbClr val="4471C4"/>
                </a:solidFill>
                <a:latin typeface="Calibri"/>
                <a:cs typeface="Calibri"/>
              </a:rPr>
              <a:t> </a:t>
            </a:r>
            <a:r>
              <a:rPr sz="1100" i="1" dirty="0">
                <a:solidFill>
                  <a:srgbClr val="4471C4"/>
                </a:solidFill>
                <a:latin typeface="Calibri"/>
                <a:cs typeface="Calibri"/>
              </a:rPr>
              <a:t>the</a:t>
            </a:r>
            <a:r>
              <a:rPr sz="1100" i="1" spc="-30" dirty="0">
                <a:solidFill>
                  <a:srgbClr val="4471C4"/>
                </a:solidFill>
                <a:latin typeface="Calibri"/>
                <a:cs typeface="Calibri"/>
              </a:rPr>
              <a:t> </a:t>
            </a:r>
            <a:r>
              <a:rPr sz="1100" i="1" dirty="0">
                <a:solidFill>
                  <a:srgbClr val="4471C4"/>
                </a:solidFill>
                <a:latin typeface="Calibri"/>
                <a:cs typeface="Calibri"/>
              </a:rPr>
              <a:t>above</a:t>
            </a:r>
            <a:r>
              <a:rPr sz="1100" i="1" spc="-25" dirty="0">
                <a:solidFill>
                  <a:srgbClr val="4471C4"/>
                </a:solidFill>
                <a:latin typeface="Calibri"/>
                <a:cs typeface="Calibri"/>
              </a:rPr>
              <a:t> </a:t>
            </a:r>
            <a:r>
              <a:rPr sz="1100" i="1" dirty="0">
                <a:solidFill>
                  <a:srgbClr val="4471C4"/>
                </a:solidFill>
                <a:latin typeface="Calibri"/>
                <a:cs typeface="Calibri"/>
              </a:rPr>
              <a:t>questions</a:t>
            </a:r>
            <a:r>
              <a:rPr sz="1100" i="1" spc="-40" dirty="0">
                <a:solidFill>
                  <a:srgbClr val="4471C4"/>
                </a:solidFill>
                <a:latin typeface="Calibri"/>
                <a:cs typeface="Calibri"/>
              </a:rPr>
              <a:t> </a:t>
            </a:r>
            <a:r>
              <a:rPr sz="1100" i="1" dirty="0">
                <a:solidFill>
                  <a:srgbClr val="4471C4"/>
                </a:solidFill>
                <a:latin typeface="Calibri"/>
                <a:cs typeface="Calibri"/>
              </a:rPr>
              <a:t>please</a:t>
            </a:r>
            <a:r>
              <a:rPr sz="1100" i="1" spc="-25" dirty="0">
                <a:solidFill>
                  <a:srgbClr val="4471C4"/>
                </a:solidFill>
                <a:latin typeface="Calibri"/>
                <a:cs typeface="Calibri"/>
              </a:rPr>
              <a:t> </a:t>
            </a:r>
            <a:r>
              <a:rPr sz="1100" i="1" dirty="0">
                <a:solidFill>
                  <a:srgbClr val="4471C4"/>
                </a:solidFill>
                <a:latin typeface="Calibri"/>
                <a:cs typeface="Calibri"/>
              </a:rPr>
              <a:t>ensure</a:t>
            </a:r>
            <a:r>
              <a:rPr sz="1100" i="1" spc="-25" dirty="0">
                <a:solidFill>
                  <a:srgbClr val="4471C4"/>
                </a:solidFill>
                <a:latin typeface="Calibri"/>
                <a:cs typeface="Calibri"/>
              </a:rPr>
              <a:t> </a:t>
            </a:r>
            <a:r>
              <a:rPr sz="1100" i="1" dirty="0">
                <a:solidFill>
                  <a:srgbClr val="4471C4"/>
                </a:solidFill>
                <a:latin typeface="Calibri"/>
                <a:cs typeface="Calibri"/>
              </a:rPr>
              <a:t>you</a:t>
            </a:r>
            <a:r>
              <a:rPr sz="1100" i="1" spc="-25" dirty="0">
                <a:solidFill>
                  <a:srgbClr val="4471C4"/>
                </a:solidFill>
                <a:latin typeface="Calibri"/>
                <a:cs typeface="Calibri"/>
              </a:rPr>
              <a:t> </a:t>
            </a:r>
            <a:r>
              <a:rPr sz="1100" i="1" dirty="0">
                <a:solidFill>
                  <a:srgbClr val="4471C4"/>
                </a:solidFill>
                <a:latin typeface="Calibri"/>
                <a:cs typeface="Calibri"/>
              </a:rPr>
              <a:t>take</a:t>
            </a:r>
            <a:r>
              <a:rPr sz="1100" i="1" spc="-15" dirty="0">
                <a:solidFill>
                  <a:srgbClr val="4471C4"/>
                </a:solidFill>
                <a:latin typeface="Calibri"/>
                <a:cs typeface="Calibri"/>
              </a:rPr>
              <a:t> </a:t>
            </a:r>
            <a:r>
              <a:rPr sz="1100" i="1" dirty="0">
                <a:solidFill>
                  <a:srgbClr val="4471C4"/>
                </a:solidFill>
                <a:latin typeface="Calibri"/>
                <a:cs typeface="Calibri"/>
              </a:rPr>
              <a:t>action</a:t>
            </a:r>
            <a:r>
              <a:rPr sz="1100" i="1" spc="-20" dirty="0">
                <a:solidFill>
                  <a:srgbClr val="4471C4"/>
                </a:solidFill>
                <a:latin typeface="Calibri"/>
                <a:cs typeface="Calibri"/>
              </a:rPr>
              <a:t> </a:t>
            </a:r>
            <a:r>
              <a:rPr sz="1100" i="1" dirty="0">
                <a:solidFill>
                  <a:srgbClr val="4471C4"/>
                </a:solidFill>
                <a:latin typeface="Calibri"/>
                <a:cs typeface="Calibri"/>
              </a:rPr>
              <a:t>to</a:t>
            </a:r>
            <a:r>
              <a:rPr sz="1100" i="1" spc="-20" dirty="0">
                <a:solidFill>
                  <a:srgbClr val="4471C4"/>
                </a:solidFill>
                <a:latin typeface="Calibri"/>
                <a:cs typeface="Calibri"/>
              </a:rPr>
              <a:t> </a:t>
            </a:r>
            <a:r>
              <a:rPr sz="1100" i="1" dirty="0">
                <a:solidFill>
                  <a:srgbClr val="4471C4"/>
                </a:solidFill>
                <a:latin typeface="Calibri"/>
                <a:cs typeface="Calibri"/>
              </a:rPr>
              <a:t>correct</a:t>
            </a:r>
            <a:r>
              <a:rPr sz="1100" i="1" spc="-30" dirty="0">
                <a:solidFill>
                  <a:srgbClr val="4471C4"/>
                </a:solidFill>
                <a:latin typeface="Calibri"/>
                <a:cs typeface="Calibri"/>
              </a:rPr>
              <a:t> </a:t>
            </a:r>
            <a:r>
              <a:rPr sz="1100" i="1" dirty="0">
                <a:solidFill>
                  <a:srgbClr val="4471C4"/>
                </a:solidFill>
                <a:latin typeface="Calibri"/>
                <a:cs typeface="Calibri"/>
              </a:rPr>
              <a:t>this</a:t>
            </a:r>
            <a:r>
              <a:rPr sz="1100" i="1" spc="-30" dirty="0">
                <a:solidFill>
                  <a:srgbClr val="4471C4"/>
                </a:solidFill>
                <a:latin typeface="Calibri"/>
                <a:cs typeface="Calibri"/>
              </a:rPr>
              <a:t> </a:t>
            </a:r>
            <a:r>
              <a:rPr sz="1100" i="1" spc="-10" dirty="0">
                <a:solidFill>
                  <a:srgbClr val="4471C4"/>
                </a:solidFill>
                <a:latin typeface="Calibri"/>
                <a:cs typeface="Calibri"/>
              </a:rPr>
              <a:t>finding</a:t>
            </a:r>
            <a:endParaRPr sz="1100" dirty="0">
              <a:latin typeface="Calibri"/>
              <a:cs typeface="Calibri"/>
            </a:endParaRPr>
          </a:p>
        </p:txBody>
      </p:sp>
      <p:sp>
        <p:nvSpPr>
          <p:cNvPr id="7" name="object 7"/>
          <p:cNvSpPr txBox="1"/>
          <p:nvPr/>
        </p:nvSpPr>
        <p:spPr>
          <a:xfrm>
            <a:off x="504545" y="622807"/>
            <a:ext cx="3554095" cy="239395"/>
          </a:xfrm>
          <a:prstGeom prst="rect">
            <a:avLst/>
          </a:prstGeom>
        </p:spPr>
        <p:txBody>
          <a:bodyPr vert="horz" wrap="square" lIns="0" tIns="13335" rIns="0" bIns="0" rtlCol="0">
            <a:spAutoFit/>
          </a:bodyPr>
          <a:lstStyle/>
          <a:p>
            <a:pPr marL="12700">
              <a:lnSpc>
                <a:spcPct val="100000"/>
              </a:lnSpc>
              <a:spcBef>
                <a:spcPts val="105"/>
              </a:spcBef>
              <a:tabLst>
                <a:tab pos="1679575" algn="l"/>
              </a:tabLst>
            </a:pPr>
            <a:r>
              <a:rPr sz="1400" b="1" dirty="0">
                <a:latin typeface="Tahoma"/>
                <a:cs typeface="Tahoma"/>
              </a:rPr>
              <a:t>Date:</a:t>
            </a:r>
            <a:r>
              <a:rPr sz="1400" b="1" spc="-35" dirty="0">
                <a:latin typeface="Tahoma"/>
                <a:cs typeface="Tahoma"/>
              </a:rPr>
              <a:t> </a:t>
            </a:r>
            <a:r>
              <a:rPr sz="1200" b="1" spc="-10" dirty="0">
                <a:solidFill>
                  <a:srgbClr val="4471C4"/>
                </a:solidFill>
                <a:latin typeface="Tahoma"/>
                <a:cs typeface="Tahoma"/>
              </a:rPr>
              <a:t>23/11/2024</a:t>
            </a:r>
            <a:r>
              <a:rPr sz="1200" b="1" dirty="0">
                <a:solidFill>
                  <a:srgbClr val="4471C4"/>
                </a:solidFill>
                <a:latin typeface="Tahoma"/>
                <a:cs typeface="Tahoma"/>
              </a:rPr>
              <a:t>	</a:t>
            </a:r>
            <a:r>
              <a:rPr sz="1400" b="1" dirty="0">
                <a:latin typeface="Tahoma"/>
                <a:cs typeface="Tahoma"/>
              </a:rPr>
              <a:t>Incident</a:t>
            </a:r>
            <a:r>
              <a:rPr sz="1400" b="1" spc="-45" dirty="0">
                <a:latin typeface="Tahoma"/>
                <a:cs typeface="Tahoma"/>
              </a:rPr>
              <a:t> </a:t>
            </a:r>
            <a:r>
              <a:rPr sz="1400" b="1" dirty="0">
                <a:latin typeface="Tahoma"/>
                <a:cs typeface="Tahoma"/>
              </a:rPr>
              <a:t>title:</a:t>
            </a:r>
            <a:r>
              <a:rPr sz="1400" b="1" spc="-10" dirty="0">
                <a:latin typeface="Tahoma"/>
                <a:cs typeface="Tahoma"/>
              </a:rPr>
              <a:t> </a:t>
            </a:r>
            <a:r>
              <a:rPr sz="1200" b="1" spc="-10" dirty="0">
                <a:solidFill>
                  <a:srgbClr val="4471C4"/>
                </a:solidFill>
                <a:latin typeface="Tahoma"/>
                <a:cs typeface="Tahoma"/>
              </a:rPr>
              <a:t>LTI#24</a:t>
            </a:r>
            <a:endParaRPr sz="1200">
              <a:latin typeface="Tahoma"/>
              <a:cs typeface="Tahoma"/>
            </a:endParaRPr>
          </a:p>
        </p:txBody>
      </p:sp>
      <p:sp>
        <p:nvSpPr>
          <p:cNvPr id="8" name="object 8"/>
          <p:cNvSpPr txBox="1"/>
          <p:nvPr/>
        </p:nvSpPr>
        <p:spPr>
          <a:xfrm>
            <a:off x="4476369" y="598423"/>
            <a:ext cx="6291580" cy="269240"/>
          </a:xfrm>
          <a:prstGeom prst="rect">
            <a:avLst/>
          </a:prstGeom>
        </p:spPr>
        <p:txBody>
          <a:bodyPr vert="horz" wrap="square" lIns="0" tIns="12065" rIns="0" bIns="0" rtlCol="0">
            <a:spAutoFit/>
          </a:bodyPr>
          <a:lstStyle/>
          <a:p>
            <a:pPr marL="12700">
              <a:lnSpc>
                <a:spcPct val="100000"/>
              </a:lnSpc>
              <a:spcBef>
                <a:spcPts val="95"/>
              </a:spcBef>
            </a:pPr>
            <a:r>
              <a:rPr sz="1400" b="1" spc="-10" dirty="0">
                <a:latin typeface="Tahoma"/>
                <a:cs typeface="Tahoma"/>
              </a:rPr>
              <a:t>Pattern:</a:t>
            </a:r>
            <a:r>
              <a:rPr sz="1400" b="1" spc="-70" dirty="0">
                <a:latin typeface="Tahoma"/>
                <a:cs typeface="Tahoma"/>
              </a:rPr>
              <a:t> </a:t>
            </a:r>
            <a:r>
              <a:rPr sz="1200" b="1" dirty="0">
                <a:solidFill>
                  <a:srgbClr val="4471C4"/>
                </a:solidFill>
                <a:latin typeface="Tahoma"/>
                <a:cs typeface="Tahoma"/>
              </a:rPr>
              <a:t>Wrist</a:t>
            </a:r>
            <a:r>
              <a:rPr sz="1200" b="1" spc="-15" dirty="0">
                <a:solidFill>
                  <a:srgbClr val="4471C4"/>
                </a:solidFill>
                <a:latin typeface="Tahoma"/>
                <a:cs typeface="Tahoma"/>
              </a:rPr>
              <a:t> </a:t>
            </a:r>
            <a:r>
              <a:rPr sz="1200" b="1" dirty="0">
                <a:solidFill>
                  <a:srgbClr val="4471C4"/>
                </a:solidFill>
                <a:latin typeface="Tahoma"/>
                <a:cs typeface="Tahoma"/>
              </a:rPr>
              <a:t>Fracture</a:t>
            </a:r>
            <a:r>
              <a:rPr sz="1600" b="1" dirty="0">
                <a:solidFill>
                  <a:srgbClr val="4471C4"/>
                </a:solidFill>
                <a:latin typeface="Tahoma"/>
                <a:cs typeface="Tahoma"/>
              </a:rPr>
              <a:t>.</a:t>
            </a:r>
            <a:r>
              <a:rPr sz="1600" b="1" spc="425" dirty="0">
                <a:solidFill>
                  <a:srgbClr val="4471C4"/>
                </a:solidFill>
                <a:latin typeface="Tahoma"/>
                <a:cs typeface="Tahoma"/>
              </a:rPr>
              <a:t> </a:t>
            </a:r>
            <a:r>
              <a:rPr sz="1400" b="1" dirty="0">
                <a:latin typeface="Tahoma"/>
                <a:cs typeface="Tahoma"/>
              </a:rPr>
              <a:t>Potential</a:t>
            </a:r>
            <a:r>
              <a:rPr sz="1400" b="1" spc="-10" dirty="0">
                <a:latin typeface="Tahoma"/>
                <a:cs typeface="Tahoma"/>
              </a:rPr>
              <a:t> </a:t>
            </a:r>
            <a:r>
              <a:rPr sz="1400" b="1" dirty="0">
                <a:latin typeface="Tahoma"/>
                <a:cs typeface="Tahoma"/>
              </a:rPr>
              <a:t>severity:</a:t>
            </a:r>
            <a:r>
              <a:rPr sz="1400" b="1" spc="-5" dirty="0">
                <a:latin typeface="Tahoma"/>
                <a:cs typeface="Tahoma"/>
              </a:rPr>
              <a:t> </a:t>
            </a:r>
            <a:r>
              <a:rPr sz="1200" b="1" dirty="0">
                <a:solidFill>
                  <a:srgbClr val="4471C4"/>
                </a:solidFill>
                <a:latin typeface="Tahoma"/>
                <a:cs typeface="Tahoma"/>
              </a:rPr>
              <a:t>C3P</a:t>
            </a:r>
            <a:r>
              <a:rPr sz="1200" b="1" spc="85" dirty="0">
                <a:solidFill>
                  <a:srgbClr val="4471C4"/>
                </a:solidFill>
                <a:latin typeface="Tahoma"/>
                <a:cs typeface="Tahoma"/>
              </a:rPr>
              <a:t>  </a:t>
            </a:r>
            <a:r>
              <a:rPr sz="1400" b="1" dirty="0">
                <a:latin typeface="Tahoma"/>
                <a:cs typeface="Tahoma"/>
              </a:rPr>
              <a:t>Activity:</a:t>
            </a:r>
            <a:r>
              <a:rPr sz="1400" b="1" spc="-30" dirty="0">
                <a:latin typeface="Tahoma"/>
                <a:cs typeface="Tahoma"/>
              </a:rPr>
              <a:t> </a:t>
            </a:r>
            <a:r>
              <a:rPr sz="1200" b="1" dirty="0">
                <a:solidFill>
                  <a:srgbClr val="4471C4"/>
                </a:solidFill>
                <a:latin typeface="Tahoma"/>
                <a:cs typeface="Tahoma"/>
              </a:rPr>
              <a:t>Manual</a:t>
            </a:r>
            <a:r>
              <a:rPr sz="1200" b="1" spc="-35" dirty="0">
                <a:solidFill>
                  <a:srgbClr val="4471C4"/>
                </a:solidFill>
                <a:latin typeface="Tahoma"/>
                <a:cs typeface="Tahoma"/>
              </a:rPr>
              <a:t> </a:t>
            </a:r>
            <a:r>
              <a:rPr sz="1200" b="1" spc="-10" dirty="0">
                <a:solidFill>
                  <a:srgbClr val="4471C4"/>
                </a:solidFill>
                <a:latin typeface="Tahoma"/>
                <a:cs typeface="Tahoma"/>
              </a:rPr>
              <a:t>Handling</a:t>
            </a:r>
            <a:endParaRPr sz="1200">
              <a:latin typeface="Tahoma"/>
              <a:cs typeface="Tahoma"/>
            </a:endParaRPr>
          </a:p>
        </p:txBody>
      </p:sp>
      <p:sp>
        <p:nvSpPr>
          <p:cNvPr id="9" name="Rectangle 8">
            <a:extLst>
              <a:ext uri="{FF2B5EF4-FFF2-40B4-BE49-F238E27FC236}">
                <a16:creationId xmlns:a16="http://schemas.microsoft.com/office/drawing/2014/main" id="{9DE8C207-9198-58A5-F1E4-25949672AB6B}"/>
              </a:ext>
            </a:extLst>
          </p:cNvPr>
          <p:cNvSpPr/>
          <p:nvPr/>
        </p:nvSpPr>
        <p:spPr>
          <a:xfrm>
            <a:off x="297388" y="4960520"/>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93030</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10516B35-1BBF-4573-B9F6-EC1AD3877D67}"/>
</file>

<file path=customXml/itemProps2.xml><?xml version="1.0" encoding="utf-8"?>
<ds:datastoreItem xmlns:ds="http://schemas.openxmlformats.org/officeDocument/2006/customXml" ds:itemID="{1450B643-7613-4989-9494-AF24633CF29F}"/>
</file>

<file path=customXml/itemProps3.xml><?xml version="1.0" encoding="utf-8"?>
<ds:datastoreItem xmlns:ds="http://schemas.openxmlformats.org/officeDocument/2006/customXml" ds:itemID="{AFCA65AD-9C77-42D5-BE43-F81407E95F24}"/>
</file>

<file path=docProps/app.xml><?xml version="1.0" encoding="utf-8"?>
<Properties xmlns="http://schemas.openxmlformats.org/officeDocument/2006/extended-properties" xmlns:vt="http://schemas.openxmlformats.org/officeDocument/2006/docPropsVTypes">
  <Template/>
  <TotalTime>18</TotalTime>
  <Words>429</Words>
  <Application>Microsoft Office PowerPoint</Application>
  <PresentationFormat>Widescreen</PresentationFormat>
  <Paragraphs>31</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Arial</vt:lpstr>
      <vt:lpstr>Arial MT</vt:lpstr>
      <vt:lpstr>Calibri</vt:lpstr>
      <vt:lpstr>Tahoma</vt:lpstr>
      <vt:lpstr>Office Theme</vt:lpstr>
      <vt:lpstr>PDO Second Alert</vt:lpstr>
      <vt:lpstr>Management self-audit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LTI_24 Wrist Fracture</dc:title>
  <dc:creator>nazar@umsoman.com</dc:creator>
  <cp:lastModifiedBy>Masroori, Ahmed MSE31</cp:lastModifiedBy>
  <cp:revision>4</cp:revision>
  <dcterms:created xsi:type="dcterms:W3CDTF">2025-02-02T08:44:53Z</dcterms:created>
  <dcterms:modified xsi:type="dcterms:W3CDTF">2026-06-29T06:21:36Z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2025-02-02T00:00:00Z</vt:filetime>
  </property>
  <property fmtid="{D5CDD505-2E9C-101B-9397-08002B2CF9AE}" pid="3" name="Creator">
    <vt:lpwstr>Microsoft® PowerPoint® for Microsoft 365</vt:lpwstr>
  </property>
  <property fmtid="{D5CDD505-2E9C-101B-9397-08002B2CF9AE}" pid="4" name="LastSaved">
    <vt:filetime>2025-02-02T00:00:00Z</vt:filetime>
  </property>
  <property fmtid="{D5CDD505-2E9C-101B-9397-08002B2CF9AE}" pid="5" name="Producer">
    <vt:lpwstr>Microsoft® PowerPoint® for Microsoft 365</vt:lpwstr>
  </property>
  <property fmtid="{D5CDD505-2E9C-101B-9397-08002B2CF9AE}" pid="6" name="ContentTypeId">
    <vt:lpwstr>0x0101009148F5A04DDD49CBA7127AADA5FB792B00AADE34325A8B49CDA8BB4DB53328F214009C4067D375EDA046866D1CFD34BA6725</vt:lpwstr>
  </property>
</Properties>
</file>