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83" r:id="rId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33CC"/>
    <a:srgbClr val="0000CC"/>
    <a:srgbClr val="006600"/>
    <a:srgbClr val="003300"/>
    <a:srgbClr val="993300"/>
    <a:srgbClr val="000099"/>
    <a:srgbClr val="CC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9425" autoAdjust="0"/>
  </p:normalViewPr>
  <p:slideViewPr>
    <p:cSldViewPr>
      <p:cViewPr varScale="1">
        <p:scale>
          <a:sx n="93" d="100"/>
          <a:sy n="93" d="100"/>
        </p:scale>
        <p:origin x="7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A55E05-C094-4EEE-B119-3FCA035C0D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2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9" y="4715154"/>
            <a:ext cx="498496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F25476-681A-46EE-9DB8-5BCA5C11C9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2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No names or detail of company to link this to any recent specific incident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1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 userDrawn="1"/>
        </p:nvSpPr>
        <p:spPr bwMode="auto">
          <a:xfrm>
            <a:off x="1752600" y="22225"/>
            <a:ext cx="5599113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3600" dirty="0">
                <a:latin typeface="Arial" charset="0"/>
                <a:ea typeface="+mn-ea"/>
              </a:rPr>
              <a:t>PDO Safety advice</a:t>
            </a:r>
          </a:p>
        </p:txBody>
      </p:sp>
    </p:spTree>
    <p:extLst>
      <p:ext uri="{BB962C8B-B14F-4D97-AF65-F5344CB8AC3E}">
        <p14:creationId xmlns:p14="http://schemas.microsoft.com/office/powerpoint/2010/main" val="248400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2357438" y="76200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latin typeface="Arial" pitchFamily="34" charset="0"/>
              </a:rPr>
              <a:t>Management learning's</a:t>
            </a:r>
          </a:p>
        </p:txBody>
      </p:sp>
    </p:spTree>
    <p:extLst>
      <p:ext uri="{BB962C8B-B14F-4D97-AF65-F5344CB8AC3E}">
        <p14:creationId xmlns:p14="http://schemas.microsoft.com/office/powerpoint/2010/main" val="3953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4E7FF-1C53-4DA0-88D2-79EB900CE8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TextBox 6"/>
          <p:cNvSpPr txBox="1">
            <a:spLocks noChangeArrowheads="1"/>
          </p:cNvSpPr>
          <p:nvPr userDrawn="1"/>
        </p:nvSpPr>
        <p:spPr bwMode="auto">
          <a:xfrm>
            <a:off x="762000" y="228600"/>
            <a:ext cx="74676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 b="1" i="1" dirty="0">
                <a:solidFill>
                  <a:srgbClr val="CCCCFF"/>
                </a:solidFill>
                <a:latin typeface="Arial" pitchFamily="34" charset="0"/>
                <a:cs typeface="Arial" pitchFamily="34" charset="0"/>
              </a:rPr>
              <a:t>Main contractor name – LTI# - Date of incident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8548688" y="6477000"/>
            <a:ext cx="442912" cy="3810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68E07AC1-3450-4DA0-88C7-2C62C9C949A0}" type="slidenum">
              <a:rPr lang="en-US" sz="1400">
                <a:latin typeface="Arial" pitchFamily="34" charset="0"/>
              </a:rPr>
              <a:pPr/>
              <a:t>‹#›</a:t>
            </a:fld>
            <a:endParaRPr lang="en-US" sz="1800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3694" y="1171692"/>
            <a:ext cx="5844480" cy="446276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MS PGothic" pitchFamily="34" charset="-128"/>
                <a:cs typeface="+mn-cs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MS PGothic" pitchFamily="34" charset="-128"/>
              <a:cs typeface="+mn-cs"/>
            </a:endParaRPr>
          </a:p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An employee was found unwell in his room at 04:30am. The PDO Emergency Line; 5555 was not called direct, however medics attended, and emergency treatment was conducted. Sadly, the employee passed away at the scene.</a:t>
            </a:r>
          </a:p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Always</a:t>
            </a:r>
            <a:r>
              <a:rPr lang="en-US" sz="1400" dirty="0">
                <a:latin typeface="Arial" charset="0"/>
                <a:cs typeface="Tahoma" pitchFamily="34" charset="0"/>
              </a:rPr>
              <a:t> report to the medical centre if you are feeling unwell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Always </a:t>
            </a:r>
            <a:r>
              <a:rPr lang="en-US" sz="1400" dirty="0">
                <a:latin typeface="Arial" charset="0"/>
                <a:cs typeface="Tahoma" pitchFamily="34" charset="0"/>
              </a:rPr>
              <a:t>phone the PDO Emergency number 5555 when faced with emergency situations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Always </a:t>
            </a:r>
            <a:r>
              <a:rPr lang="en-US" sz="1400" dirty="0">
                <a:latin typeface="Arial" charset="0"/>
                <a:cs typeface="Tahoma" pitchFamily="34" charset="0"/>
              </a:rPr>
              <a:t>make sure your teams know what to do in an emergency scenario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Always </a:t>
            </a:r>
            <a:r>
              <a:rPr lang="en-US" sz="1400" dirty="0">
                <a:latin typeface="Arial" charset="0"/>
                <a:cs typeface="Tahoma" pitchFamily="34" charset="0"/>
              </a:rPr>
              <a:t>comply to site rules, procedures and regulations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Maintain </a:t>
            </a:r>
            <a:r>
              <a:rPr lang="en-US" sz="1400" dirty="0">
                <a:latin typeface="Arial" charset="0"/>
                <a:cs typeface="Tahoma" pitchFamily="34" charset="0"/>
              </a:rPr>
              <a:t>a healthy lifestyle by eating well and participating in exercise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Always </a:t>
            </a:r>
            <a:r>
              <a:rPr lang="en-US" sz="1400" dirty="0">
                <a:latin typeface="Arial" charset="0"/>
                <a:cs typeface="Tahoma" pitchFamily="34" charset="0"/>
              </a:rPr>
              <a:t>Report unusual behaviour or signs of illness in your colleagues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Always </a:t>
            </a:r>
            <a:r>
              <a:rPr lang="en-US" sz="1400" dirty="0">
                <a:latin typeface="Arial" charset="0"/>
                <a:cs typeface="Tahoma" pitchFamily="34" charset="0"/>
              </a:rPr>
              <a:t>show empathy, care and respect for others</a:t>
            </a:r>
            <a:endParaRPr lang="en-US" sz="1400" b="1" dirty="0">
              <a:latin typeface="Arial" charset="0"/>
              <a:cs typeface="Tahoma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Arial" charset="0"/>
                <a:cs typeface="Tahoma" pitchFamily="34" charset="0"/>
              </a:rPr>
              <a:t>Never </a:t>
            </a:r>
            <a:r>
              <a:rPr lang="en-US" sz="1400" dirty="0">
                <a:latin typeface="Arial" charset="0"/>
                <a:cs typeface="Tahoma" pitchFamily="34" charset="0"/>
              </a:rPr>
              <a:t> overindulge in unhealthy foods, beverages or activities</a:t>
            </a:r>
            <a:endParaRPr lang="en-US" sz="1400" b="1" dirty="0">
              <a:latin typeface="Arial" charset="0"/>
              <a:cs typeface="Tahoma" pitchFamily="34" charset="0"/>
            </a:endParaRPr>
          </a:p>
          <a:p>
            <a:pPr>
              <a:defRPr/>
            </a:pPr>
            <a:endParaRPr lang="en-US" sz="1200" b="1" dirty="0">
              <a:latin typeface="Arial" charset="0"/>
              <a:cs typeface="Tahoma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754559" y="5885239"/>
            <a:ext cx="531108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Healthy Body - Healthy Mind = Healthy Life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59478" y="838200"/>
            <a:ext cx="48885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10.02.2021            Incident title: NAD#2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125050"/>
            <a:ext cx="2645103" cy="25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801428" y="3182029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8" name="Picture 4" descr="Healthy Living in an Unhealthy World- It's Time for a Change 2021 -  Mobility Guardia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599" y="3810000"/>
            <a:ext cx="2645104" cy="2286000"/>
          </a:xfrm>
          <a:prstGeom prst="rect">
            <a:avLst/>
          </a:prstGeom>
          <a:noFill/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72828" y="5762312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</Language>
    <DocId xmlns="4880e4f8-4b7d-4bdd-91e3-e10d47036eca">92618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353A17-9979-49EB-B9D4-6DD6303AB3E7}"/>
</file>

<file path=customXml/itemProps2.xml><?xml version="1.0" encoding="utf-8"?>
<ds:datastoreItem xmlns:ds="http://schemas.openxmlformats.org/officeDocument/2006/customXml" ds:itemID="{2AC591C8-C70B-4D62-872A-E13F4EF6466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63717B2-AD3D-47D9-8D32-419BDD6A95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10762</TotalTime>
  <Words>171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Tahoma</vt:lpstr>
      <vt:lpstr>Times New Roman</vt:lpstr>
      <vt:lpstr>Wingdings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NAD#02 QAQC Final Pack</dc:title>
  <dc:creator>MU93647</dc:creator>
  <cp:lastModifiedBy>Balushi, Sumaiya MSE36</cp:lastModifiedBy>
  <cp:revision>1366</cp:revision>
  <cp:lastPrinted>2014-02-13T05:40:56Z</cp:lastPrinted>
  <dcterms:created xsi:type="dcterms:W3CDTF">2001-05-03T06:07:08Z</dcterms:created>
  <dcterms:modified xsi:type="dcterms:W3CDTF">2022-07-25T07:30:05Z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0x0101009148F5A04DDD49CBA7127AADA5FB792B00AADE34325A8B49CDA8BB4DB53328F214009C4067D375EDA046866D1CFD34BA6725</vt:lpwstr>
  </property>
</Properties>
</file>