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66FF"/>
    <a:srgbClr val="006600"/>
    <a:srgbClr val="003300"/>
    <a:srgbClr val="993300"/>
    <a:srgbClr val="000099"/>
    <a:srgbClr val="CC0000"/>
    <a:srgbClr val="FF99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425" autoAdjust="0"/>
  </p:normalViewPr>
  <p:slideViewPr>
    <p:cSldViewPr>
      <p:cViewPr varScale="1">
        <p:scale>
          <a:sx n="83" d="100"/>
          <a:sy n="83" d="100"/>
        </p:scale>
        <p:origin x="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4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9409" y="1163507"/>
            <a:ext cx="5820372" cy="45935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While the deceased was joining duty after rest days on Monday 15/02/2021 and on the way from Marmul Airport to Marmul Camp in a PDO approved vehicle with two other colleagues, he collapsed in the vehicle. He was given CPR by his colleagues while driving to Marmul Clinic. Reached Marmul Clinic at 09:30 Hrs and was attended by medics. Despite all efforts to resuscitate him, he was declared dead at 10:45 Hrs by the doctor.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lvl="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lvl="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Know the symptoms and seek medical attention in time.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ensure first aid is given while medical professional is called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ensure 5555 is called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ensure correct medical emergency vehicle is used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follow Medical emergency procedure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Always be active and maintain healthy living style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5387" y="5869447"/>
            <a:ext cx="5666222" cy="3231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sz="1500" b="1" dirty="0">
                <a:solidFill>
                  <a:srgbClr val="FFFF00"/>
                </a:solidFill>
                <a:latin typeface="Tahoma" pitchFamily="34" charset="0"/>
              </a:rPr>
              <a:t>Call Emergency number (5555) to seek timely assistance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5464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>
                <a:solidFill>
                  <a:srgbClr val="333399"/>
                </a:solidFill>
                <a:latin typeface="Tahoma" pitchFamily="34" charset="0"/>
              </a:rPr>
              <a:t> 15.02.2021 </a:t>
            </a:r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</a:t>
            </a:r>
            <a:r>
              <a:rPr lang="en-US" sz="1400" b="1">
                <a:solidFill>
                  <a:srgbClr val="333399"/>
                </a:solidFill>
                <a:latin typeface="Tahoma" pitchFamily="34" charset="0"/>
              </a:rPr>
              <a:t>: NAD#03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00A454-6AC1-46E9-B524-7D05CB50A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9850" y="896236"/>
            <a:ext cx="2871465" cy="24569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7777A2-38CA-41B6-B304-02A7F4FD6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3160" y="2828149"/>
            <a:ext cx="463336" cy="6767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A94472-8BFF-4089-9995-5FB0721410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0293" y="3616405"/>
            <a:ext cx="2877561" cy="24569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46C9FF-0436-40D3-9838-E8327A4C9D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1339" y="5859308"/>
            <a:ext cx="566977" cy="566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92619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F9E7C5C0-C720-4B25-8808-7B4CB5EEE1F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11415</TotalTime>
  <Words>174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NAD#03 final pack post CIDO IRC</dc:title>
  <dc:creator>MU93647</dc:creator>
  <cp:lastModifiedBy>Balushi, Sumaiya MSE36</cp:lastModifiedBy>
  <cp:revision>1340</cp:revision>
  <cp:lastPrinted>2014-02-13T05:40:56Z</cp:lastPrinted>
  <dcterms:created xsi:type="dcterms:W3CDTF">2001-05-03T06:07:08Z</dcterms:created>
  <dcterms:modified xsi:type="dcterms:W3CDTF">2022-07-25T07:31:26Z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