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83" r:id="rId5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0066FF"/>
    <a:srgbClr val="006600"/>
    <a:srgbClr val="003300"/>
    <a:srgbClr val="993300"/>
    <a:srgbClr val="000099"/>
    <a:srgbClr val="CC0000"/>
    <a:srgbClr val="FF993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9425" autoAdjust="0"/>
  </p:normalViewPr>
  <p:slideViewPr>
    <p:cSldViewPr>
      <p:cViewPr varScale="1">
        <p:scale>
          <a:sx n="83" d="100"/>
          <a:sy n="83" d="100"/>
        </p:scale>
        <p:origin x="120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8" y="1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8" y="9430306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A55E05-C094-4EEE-B119-3FCA035C0D6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422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8" y="1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9" y="4715154"/>
            <a:ext cx="4984961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8" y="9430306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F25476-681A-46EE-9DB8-5BCA5C11C96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02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No names or detail of company to link this to any recent specific incident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05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/>
          <p:cNvSpPr txBox="1">
            <a:spLocks noChangeArrowheads="1"/>
          </p:cNvSpPr>
          <p:nvPr userDrawn="1"/>
        </p:nvSpPr>
        <p:spPr bwMode="auto">
          <a:xfrm>
            <a:off x="1752600" y="22225"/>
            <a:ext cx="5599113" cy="646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GB" sz="3600" dirty="0">
                <a:latin typeface="Arial" charset="0"/>
                <a:ea typeface="+mn-ea"/>
              </a:rPr>
              <a:t>PDO Safety advice</a:t>
            </a:r>
          </a:p>
        </p:txBody>
      </p:sp>
    </p:spTree>
    <p:extLst>
      <p:ext uri="{BB962C8B-B14F-4D97-AF65-F5344CB8AC3E}">
        <p14:creationId xmlns:p14="http://schemas.microsoft.com/office/powerpoint/2010/main" val="2484000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 userDrawn="1"/>
        </p:nvSpPr>
        <p:spPr bwMode="auto">
          <a:xfrm>
            <a:off x="2357438" y="76200"/>
            <a:ext cx="4429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200" dirty="0">
                <a:latin typeface="Arial" pitchFamily="34" charset="0"/>
              </a:rPr>
              <a:t>Management learning's</a:t>
            </a:r>
          </a:p>
        </p:txBody>
      </p:sp>
    </p:spTree>
    <p:extLst>
      <p:ext uri="{BB962C8B-B14F-4D97-AF65-F5344CB8AC3E}">
        <p14:creationId xmlns:p14="http://schemas.microsoft.com/office/powerpoint/2010/main" val="39535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F04E7FF-1C53-4DA0-88D2-79EB900CE8F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" name="TextBox 6"/>
          <p:cNvSpPr txBox="1">
            <a:spLocks noChangeArrowheads="1"/>
          </p:cNvSpPr>
          <p:nvPr userDrawn="1"/>
        </p:nvSpPr>
        <p:spPr bwMode="auto">
          <a:xfrm>
            <a:off x="762000" y="228600"/>
            <a:ext cx="7467600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2000" b="1" i="1" dirty="0">
                <a:solidFill>
                  <a:srgbClr val="CCCCFF"/>
                </a:solidFill>
                <a:latin typeface="Arial" pitchFamily="34" charset="0"/>
                <a:cs typeface="Arial" pitchFamily="34" charset="0"/>
              </a:rPr>
              <a:t>Main contractor name – LTI# - Date of incident</a:t>
            </a:r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4"/>
          <p:cNvSpPr txBox="1">
            <a:spLocks/>
          </p:cNvSpPr>
          <p:nvPr userDrawn="1"/>
        </p:nvSpPr>
        <p:spPr>
          <a:xfrm>
            <a:off x="8548688" y="6477000"/>
            <a:ext cx="442912" cy="3810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fld id="{68E07AC1-3450-4DA0-88C7-2C62C9C949A0}" type="slidenum">
              <a:rPr lang="en-US" sz="1400">
                <a:latin typeface="Arial" pitchFamily="34" charset="0"/>
              </a:rPr>
              <a:pPr/>
              <a:t>‹#›</a:t>
            </a:fld>
            <a:endParaRPr lang="en-US" sz="1800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19409" y="1163507"/>
            <a:ext cx="5820372" cy="45935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114300" indent="-114300" algn="just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While the deceased was joining duty after rest days on Monday 15/02/2021 and on the way from Marmul Airport to Marmul Camp in a PDO approved vehicle with two other colleagues, he collapsed in the vehicle. He was given CPR by his colleagues while driving to Marmul Clinic. Reached Marmul Clinic at 09:30 Hrs and was attended by medics. Despite all efforts to resuscitate him, he was declared dead at 10:45 Hrs by the doctor.</a:t>
            </a: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lvl="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lvl="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Know the symptoms and seek medical attention in time.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Always ensure first aid is given while medical professional is called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Always ensure 5555 is called 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Always ensure correct medical emergency vehicle is used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Always follow Medical emergency procedure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Always be active and maintain healthy living style</a:t>
            </a: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85387" y="5869447"/>
            <a:ext cx="5666222" cy="32316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1" hangingPunct="1"/>
            <a:r>
              <a:rPr lang="en-US" sz="1500" b="1" dirty="0">
                <a:solidFill>
                  <a:srgbClr val="FFFF00"/>
                </a:solidFill>
                <a:latin typeface="Tahoma" pitchFamily="34" charset="0"/>
              </a:rPr>
              <a:t>Call Emergency number (5555) to seek timely assistance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59478" y="838200"/>
            <a:ext cx="54646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>
                <a:solidFill>
                  <a:srgbClr val="333399"/>
                </a:solidFill>
                <a:latin typeface="Tahoma" pitchFamily="34" charset="0"/>
              </a:rPr>
              <a:t> 15.02.2021 </a:t>
            </a:r>
            <a:r>
              <a:rPr lang="en-US" sz="1400" b="1">
                <a:solidFill>
                  <a:srgbClr val="FF0000"/>
                </a:solidFill>
                <a:latin typeface="Tahoma" pitchFamily="34" charset="0"/>
              </a:rPr>
              <a:t>   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Incident title</a:t>
            </a:r>
            <a:r>
              <a:rPr lang="en-US" sz="1400" b="1">
                <a:solidFill>
                  <a:srgbClr val="333399"/>
                </a:solidFill>
                <a:latin typeface="Tahoma" pitchFamily="34" charset="0"/>
              </a:rPr>
              <a:t>: NAD#03 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C00A454-6AC1-46E9-B524-7D05CB50AC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9850" y="896236"/>
            <a:ext cx="2871465" cy="245690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47777A2-38CA-41B6-B304-02A7F4FD61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3160" y="2828149"/>
            <a:ext cx="463336" cy="6767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5A94472-8BFF-4089-9995-5FB0721410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60293" y="3616405"/>
            <a:ext cx="2877561" cy="245690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746C9FF-0436-40D3-9838-E8327A4C9DF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21339" y="5859308"/>
            <a:ext cx="566977" cy="5669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</Language>
    <DocId xmlns="4880e4f8-4b7d-4bdd-91e3-e10d47036eca">92619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3717B2-AD3D-47D9-8D32-419BDD6A95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C591C8-C70B-4D62-872A-E13F4EF6466D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F9E7C5C0-C720-4B25-8808-7B4CB5EEE1F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11415</TotalTime>
  <Words>174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NAD#03 final pack post CIDO IRC</dc:title>
  <dc:creator>MU93647</dc:creator>
  <cp:lastModifiedBy>Balushi, Sumaiya MSE36</cp:lastModifiedBy>
  <cp:revision>1340</cp:revision>
  <cp:lastPrinted>2014-02-13T05:40:56Z</cp:lastPrinted>
  <dcterms:created xsi:type="dcterms:W3CDTF">2001-05-03T06:07:08Z</dcterms:created>
  <dcterms:modified xsi:type="dcterms:W3CDTF">2022-07-25T07:31:26Z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0x0101009148F5A04DDD49CBA7127AADA5FB792B00AADE34325A8B49CDA8BB4DB53328F214009C4067D375EDA046866D1CFD34BA6725</vt:lpwstr>
  </property>
</Properties>
</file>