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83" r:id="rId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CC0000"/>
    <a:srgbClr val="006600"/>
    <a:srgbClr val="003300"/>
    <a:srgbClr val="993300"/>
    <a:srgbClr val="000099"/>
    <a:srgbClr val="FF9933"/>
    <a:srgbClr val="FF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244" autoAdjust="0"/>
  </p:normalViewPr>
  <p:slideViewPr>
    <p:cSldViewPr>
      <p:cViewPr varScale="1">
        <p:scale>
          <a:sx n="86" d="100"/>
          <a:sy n="86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8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8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A55E05-C094-4EEE-B119-3FCA035C0D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42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8" y="1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9" y="4715154"/>
            <a:ext cx="4984961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8" y="9430306"/>
            <a:ext cx="294566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F25476-681A-46EE-9DB8-5BCA5C11C9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2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No names or detail of company to link this to any recent specific incident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 userDrawn="1"/>
        </p:nvSpPr>
        <p:spPr bwMode="auto">
          <a:xfrm>
            <a:off x="1752600" y="22225"/>
            <a:ext cx="5599113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GB" sz="3600" dirty="0">
                <a:latin typeface="Arial" charset="0"/>
                <a:ea typeface="+mn-ea"/>
              </a:rPr>
              <a:t>PDO Safety advice</a:t>
            </a:r>
          </a:p>
        </p:txBody>
      </p:sp>
    </p:spTree>
    <p:extLst>
      <p:ext uri="{BB962C8B-B14F-4D97-AF65-F5344CB8AC3E}">
        <p14:creationId xmlns:p14="http://schemas.microsoft.com/office/powerpoint/2010/main" val="248400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 userDrawn="1"/>
        </p:nvSpPr>
        <p:spPr bwMode="auto">
          <a:xfrm>
            <a:off x="2357438" y="76200"/>
            <a:ext cx="442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latin typeface="Arial" pitchFamily="34" charset="0"/>
              </a:rPr>
              <a:t>Management learning's</a:t>
            </a:r>
          </a:p>
        </p:txBody>
      </p:sp>
    </p:spTree>
    <p:extLst>
      <p:ext uri="{BB962C8B-B14F-4D97-AF65-F5344CB8AC3E}">
        <p14:creationId xmlns:p14="http://schemas.microsoft.com/office/powerpoint/2010/main" val="3953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04E7FF-1C53-4DA0-88D2-79EB900CE8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" name="TextBox 6"/>
          <p:cNvSpPr txBox="1">
            <a:spLocks noChangeArrowheads="1"/>
          </p:cNvSpPr>
          <p:nvPr userDrawn="1"/>
        </p:nvSpPr>
        <p:spPr bwMode="auto">
          <a:xfrm>
            <a:off x="762000" y="228600"/>
            <a:ext cx="74676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2000" b="1" i="1" dirty="0">
                <a:solidFill>
                  <a:srgbClr val="CCCCFF"/>
                </a:solidFill>
                <a:latin typeface="Arial" pitchFamily="34" charset="0"/>
                <a:cs typeface="Arial" pitchFamily="34" charset="0"/>
              </a:rPr>
              <a:t>Main contractor name – LTI# - Date of incident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/>
          <p:cNvSpPr txBox="1">
            <a:spLocks/>
          </p:cNvSpPr>
          <p:nvPr userDrawn="1"/>
        </p:nvSpPr>
        <p:spPr>
          <a:xfrm>
            <a:off x="8548688" y="6477000"/>
            <a:ext cx="442912" cy="3810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68E07AC1-3450-4DA0-88C7-2C62C9C949A0}" type="slidenum">
              <a:rPr lang="en-US" sz="1400">
                <a:latin typeface="Arial" pitchFamily="34" charset="0"/>
              </a:rPr>
              <a:pPr/>
              <a:t>‹#›</a:t>
            </a:fld>
            <a:endParaRPr lang="en-US" sz="1800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07503" y="1300386"/>
            <a:ext cx="6160629" cy="432426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0" indent="0" algn="just"/>
            <a:r>
              <a:rPr lang="en-US" sz="1200" dirty="0">
                <a:latin typeface="+mj-lt"/>
                <a:cs typeface="Arial" pitchFamily="34" charset="0"/>
              </a:rPr>
              <a:t>O</a:t>
            </a:r>
            <a:r>
              <a:rPr lang="en-US" sz="1200" dirty="0">
                <a:latin typeface="+mj-lt"/>
              </a:rPr>
              <a:t>n 9</a:t>
            </a:r>
            <a:r>
              <a:rPr lang="en-US" sz="1200" baseline="30000" dirty="0">
                <a:latin typeface="+mj-lt"/>
              </a:rPr>
              <a:t>th</a:t>
            </a:r>
            <a:r>
              <a:rPr lang="en-US" sz="1200" dirty="0">
                <a:latin typeface="+mj-lt"/>
              </a:rPr>
              <a:t> March 2021 a senior operator working for SMS 15 reported to worksite for his routine activities at SR 516.While rigging down pipework</a:t>
            </a:r>
            <a:r>
              <a:rPr lang="en-US" sz="1200" strike="sngStrike" dirty="0">
                <a:latin typeface="+mj-lt"/>
              </a:rPr>
              <a:t>. a</a:t>
            </a:r>
            <a:r>
              <a:rPr lang="en-US" sz="1200" dirty="0">
                <a:latin typeface="+mj-lt"/>
              </a:rPr>
              <a:t>pproximately at 11:30 hrs., two co-workers noticed the deceased was lying down at the Sand Catcher trailer unconscious, head facing down . The </a:t>
            </a:r>
            <a:r>
              <a:rPr lang="en-US" sz="1200" strike="sngStrike" dirty="0">
                <a:latin typeface="+mj-lt"/>
              </a:rPr>
              <a:t> </a:t>
            </a:r>
            <a:r>
              <a:rPr lang="en-US" sz="1200" dirty="0">
                <a:latin typeface="+mj-lt"/>
              </a:rPr>
              <a:t>operators called for help from nearby (10 meters) CTU crew. A first aider from CTU crew approached the deceased and applied basic first aid and CPR with no success. The Deceased was evacuated to the IFS 8 clinic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1200" dirty="0">
                <a:latin typeface="+mj-lt"/>
              </a:rPr>
              <a:t>and medic proceed with medical emergency protocol including   cardio monitoring CPR and AED) .The deceased is transferred by (IFS 11 ambulance) to SR PAC </a:t>
            </a:r>
            <a:r>
              <a:rPr lang="en-US" sz="1200" dirty="0" err="1">
                <a:latin typeface="+mj-lt"/>
              </a:rPr>
              <a:t>Tawoos</a:t>
            </a:r>
            <a:r>
              <a:rPr lang="en-US" sz="1200" dirty="0">
                <a:latin typeface="+mj-lt"/>
              </a:rPr>
              <a:t> clinic(13KM) where the deceased was thoroughly assessed.</a:t>
            </a:r>
            <a:r>
              <a:rPr lang="en-GB" sz="1200" dirty="0">
                <a:latin typeface="+mj-lt"/>
              </a:rPr>
              <a:t>After around 40 minutes of continued CPR, at 12:50pm the </a:t>
            </a:r>
            <a:r>
              <a:rPr lang="en-US" sz="1200" dirty="0">
                <a:latin typeface="+mj-lt"/>
              </a:rPr>
              <a:t>deceased </a:t>
            </a:r>
            <a:r>
              <a:rPr lang="en-GB" sz="1200" dirty="0">
                <a:latin typeface="+mj-lt"/>
              </a:rPr>
              <a:t>confirmed  dead due to sudden cardiopulmonary arrest</a:t>
            </a:r>
          </a:p>
          <a:p>
            <a:pPr marL="0" indent="0" algn="just"/>
            <a:endParaRPr lang="en-US" sz="1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conduct fitness to work as per schedule.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consult your doctor for health keeping practices 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Conduct periodic medical emergency drills 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Ensure that field staff are well trained for initiating emergency number, and First aid including cardiac arrest.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Ensure calling 5555 in case of emergencies</a:t>
            </a: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76900" y="5837863"/>
            <a:ext cx="6256738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Conduct periodic health checks and maintain your body fit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59478" y="838200"/>
            <a:ext cx="51046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09 Mar 2021               Incident title: NAD#04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81C0D8-499F-47E6-8E53-3B495120C0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7613" y="2123235"/>
            <a:ext cx="2558137" cy="2476464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48407" y="422108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</Language>
    <DocId xmlns="4880e4f8-4b7d-4bdd-91e3-e10d47036eca">92620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430FA0-5595-4334-A4CE-53A1E693141F}"/>
</file>

<file path=customXml/itemProps2.xml><?xml version="1.0" encoding="utf-8"?>
<ds:datastoreItem xmlns:ds="http://schemas.openxmlformats.org/officeDocument/2006/customXml" ds:itemID="{2AC591C8-C70B-4D62-872A-E13F4EF6466D}">
  <ds:schemaRefs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8168f9b3-1d58-49d8-9a0f-5babb2e4183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63717B2-AD3D-47D9-8D32-419BDD6A95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12042</TotalTime>
  <Words>250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NAD#04 MSE3 IRC -Final_</dc:title>
  <dc:creator>MU93647</dc:creator>
  <cp:lastModifiedBy>Balushi, Sumaiya MSE36</cp:lastModifiedBy>
  <cp:revision>1477</cp:revision>
  <cp:lastPrinted>2014-02-13T05:40:56Z</cp:lastPrinted>
  <dcterms:created xsi:type="dcterms:W3CDTF">2001-05-03T06:07:08Z</dcterms:created>
  <dcterms:modified xsi:type="dcterms:W3CDTF">2022-07-25T07:37:18Z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0x0101009148F5A04DDD49CBA7127AADA5FB792B00AADE34325A8B49CDA8BB4DB53328F214009C4067D375EDA046866D1CFD34BA6725</vt:lpwstr>
  </property>
</Properties>
</file>