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c052y" initials="e" lastIdx="2" clrIdx="0">
    <p:extLst>
      <p:ext uri="{19B8F6BF-5375-455C-9EA6-DF929625EA0E}">
        <p15:presenceInfo xmlns:p15="http://schemas.microsoft.com/office/powerpoint/2012/main" userId="S-1-5-21-1627552137-3361146555-3100120095-12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33CC"/>
    <a:srgbClr val="0000FF"/>
    <a:srgbClr val="003300"/>
    <a:srgbClr val="0000CC"/>
    <a:srgbClr val="006600"/>
    <a:srgbClr val="993300"/>
    <a:srgbClr val="000099"/>
    <a:srgbClr val="FF99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59" autoAdjust="0"/>
    <p:restoredTop sz="94249" autoAdjust="0"/>
  </p:normalViewPr>
  <p:slideViewPr>
    <p:cSldViewPr>
      <p:cViewPr varScale="1">
        <p:scale>
          <a:sx n="88" d="100"/>
          <a:sy n="88" d="100"/>
        </p:scale>
        <p:origin x="12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2"/>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2"/>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1" y="9430307"/>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7"/>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2"/>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2"/>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5"/>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1" y="9430307"/>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7"/>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4175967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37703" y="1310197"/>
            <a:ext cx="5399264" cy="3847207"/>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eaLnBrk="1" hangingPunct="1">
              <a:defRPr/>
            </a:pPr>
            <a:r>
              <a:rPr lang="en-US" sz="1200" dirty="0">
                <a:solidFill>
                  <a:srgbClr val="000000"/>
                </a:solidFill>
                <a:latin typeface="Arial" pitchFamily="34" charset="0"/>
              </a:rPr>
              <a:t>A subcontractor employee have been given permission three times to visit hospital for the same symptoms of body pain and fatigue.  During these visits the doctors advised quarantine and PCR test which was not reported or done by the employee. On the third visit he became very sick at the start of the journey and collapsed in bus within office premises. He was taken to the clinic by his colleagues for emergency intervention but could not be revived.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eaLnBrk="1" hangingPunct="1">
              <a:buFont typeface="Arial" pitchFamily="34" charset="0"/>
              <a:buChar char="•"/>
              <a:defRPr/>
            </a:pPr>
            <a:r>
              <a:rPr lang="en-US" sz="1050" dirty="0">
                <a:latin typeface="Arial" charset="0"/>
                <a:cs typeface="Tahoma" pitchFamily="34" charset="0"/>
              </a:rPr>
              <a:t> </a:t>
            </a:r>
            <a:r>
              <a:rPr lang="en-US" sz="1200" dirty="0">
                <a:solidFill>
                  <a:srgbClr val="000000"/>
                </a:solidFill>
                <a:latin typeface="Arial" pitchFamily="34" charset="0"/>
              </a:rPr>
              <a:t>Always follow COVID-19 precautions</a:t>
            </a:r>
          </a:p>
          <a:p>
            <a:pPr eaLnBrk="1" hangingPunct="1">
              <a:buFont typeface="Arial" pitchFamily="34" charset="0"/>
              <a:buChar char="•"/>
              <a:defRPr/>
            </a:pPr>
            <a:r>
              <a:rPr lang="en-US" sz="1200" dirty="0">
                <a:solidFill>
                  <a:srgbClr val="000000"/>
                </a:solidFill>
                <a:latin typeface="Arial" pitchFamily="34" charset="0"/>
              </a:rPr>
              <a:t> Avoid going to public places and shopping where the risk is unknown</a:t>
            </a:r>
          </a:p>
          <a:p>
            <a:pPr eaLnBrk="1" hangingPunct="1">
              <a:buFont typeface="Arial" pitchFamily="34" charset="0"/>
              <a:buChar char="•"/>
              <a:defRPr/>
            </a:pPr>
            <a:r>
              <a:rPr lang="en-US" sz="1200" dirty="0">
                <a:solidFill>
                  <a:srgbClr val="000000"/>
                </a:solidFill>
                <a:latin typeface="Arial" pitchFamily="34" charset="0"/>
              </a:rPr>
              <a:t> Report your medical conditions, hospital reports and medical advises immediately to your supervisor </a:t>
            </a:r>
          </a:p>
          <a:p>
            <a:pPr eaLnBrk="1" hangingPunct="1">
              <a:buFont typeface="Arial" pitchFamily="34" charset="0"/>
              <a:buChar char="•"/>
              <a:defRPr/>
            </a:pPr>
            <a:r>
              <a:rPr lang="en-US" sz="1200" dirty="0">
                <a:solidFill>
                  <a:srgbClr val="000000"/>
                </a:solidFill>
                <a:latin typeface="Arial" pitchFamily="34" charset="0"/>
              </a:rPr>
              <a:t> Watch for the COVID-19 symptoms of your colleagues/room mates and escalate it for timely treatment and precautions. </a:t>
            </a:r>
          </a:p>
          <a:p>
            <a:pPr eaLnBrk="1" hangingPunct="1">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02114" y="5497052"/>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report health conditions including COVID-19 symptoms</a:t>
            </a:r>
          </a:p>
        </p:txBody>
      </p:sp>
      <p:sp>
        <p:nvSpPr>
          <p:cNvPr id="16" name="Text Box 12"/>
          <p:cNvSpPr txBox="1">
            <a:spLocks noChangeArrowheads="1"/>
          </p:cNvSpPr>
          <p:nvPr/>
        </p:nvSpPr>
        <p:spPr bwMode="auto">
          <a:xfrm>
            <a:off x="1115616" y="49867"/>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181356" y="776173"/>
            <a:ext cx="5469428"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17.04.2021            Incident title: NAD#05 </a:t>
            </a:r>
          </a:p>
        </p:txBody>
      </p:sp>
      <p:pic>
        <p:nvPicPr>
          <p:cNvPr id="3" name="Picture 2"/>
          <p:cNvPicPr>
            <a:picLocks noChangeAspect="1"/>
          </p:cNvPicPr>
          <p:nvPr/>
        </p:nvPicPr>
        <p:blipFill>
          <a:blip r:embed="rId3"/>
          <a:stretch>
            <a:fillRect/>
          </a:stretch>
        </p:blipFill>
        <p:spPr>
          <a:xfrm>
            <a:off x="5975291" y="1418086"/>
            <a:ext cx="2965871" cy="2237426"/>
          </a:xfrm>
          <a:prstGeom prst="rect">
            <a:avLst/>
          </a:prstGeom>
        </p:spPr>
      </p:pic>
      <p:pic>
        <p:nvPicPr>
          <p:cNvPr id="4" name="Picture 3"/>
          <p:cNvPicPr>
            <a:picLocks noChangeAspect="1"/>
          </p:cNvPicPr>
          <p:nvPr/>
        </p:nvPicPr>
        <p:blipFill>
          <a:blip r:embed="rId4"/>
          <a:stretch>
            <a:fillRect/>
          </a:stretch>
        </p:blipFill>
        <p:spPr>
          <a:xfrm>
            <a:off x="8611986" y="3233801"/>
            <a:ext cx="463336" cy="682811"/>
          </a:xfrm>
          <a:prstGeom prst="rect">
            <a:avLst/>
          </a:prstGeom>
        </p:spPr>
      </p:pic>
      <p:pic>
        <p:nvPicPr>
          <p:cNvPr id="5" name="Picture 4"/>
          <p:cNvPicPr>
            <a:picLocks noChangeAspect="1"/>
          </p:cNvPicPr>
          <p:nvPr/>
        </p:nvPicPr>
        <p:blipFill>
          <a:blip r:embed="rId5"/>
          <a:stretch>
            <a:fillRect/>
          </a:stretch>
        </p:blipFill>
        <p:spPr>
          <a:xfrm>
            <a:off x="5993952" y="3893934"/>
            <a:ext cx="2969430" cy="2300026"/>
          </a:xfrm>
          <a:prstGeom prst="rect">
            <a:avLst/>
          </a:prstGeom>
        </p:spPr>
      </p:pic>
      <p:pic>
        <p:nvPicPr>
          <p:cNvPr id="6" name="Picture 5"/>
          <p:cNvPicPr>
            <a:picLocks noChangeAspect="1"/>
          </p:cNvPicPr>
          <p:nvPr/>
        </p:nvPicPr>
        <p:blipFill>
          <a:blip r:embed="rId6"/>
          <a:stretch>
            <a:fillRect/>
          </a:stretch>
        </p:blipFill>
        <p:spPr>
          <a:xfrm>
            <a:off x="8445008" y="5865405"/>
            <a:ext cx="566977" cy="566977"/>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2.xml><?xml version="1.0" encoding="utf-8"?>
<ds:datastoreItem xmlns:ds="http://schemas.openxmlformats.org/officeDocument/2006/customXml" ds:itemID="{27660DA1-B0F6-41F3-BD6C-39B496B84549}"/>
</file>

<file path=customXml/itemProps3.xml><?xml version="1.0" encoding="utf-8"?>
<ds:datastoreItem xmlns:ds="http://schemas.openxmlformats.org/officeDocument/2006/customXml" ds:itemID="{2AC591C8-C70B-4D62-872A-E13F4EF6466D}">
  <ds:schemaRefs>
    <ds:schemaRef ds:uri="ce6069e0-ebb4-4736-a338-9269c29cf3ec"/>
    <ds:schemaRef ds:uri="http://schemas.microsoft.com/office/2006/metadata/properties"/>
    <ds:schemaRef ds:uri="http://schemas.microsoft.com/office/2006/documentManagement/types"/>
    <ds:schemaRef ds:uri="http://www.w3.org/XML/1998/namespace"/>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15854</TotalTime>
  <Words>179</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NAD#05 Final Pack</dc:title>
  <dc:creator>MU93647</dc:creator>
  <cp:lastModifiedBy>Balushi, Sumaiya MSE36</cp:lastModifiedBy>
  <cp:revision>1728</cp:revision>
  <cp:lastPrinted>2021-04-25T12:02:08Z</cp:lastPrinted>
  <dcterms:created xsi:type="dcterms:W3CDTF">2001-05-03T06:07:08Z</dcterms:created>
  <dcterms:modified xsi:type="dcterms:W3CDTF">2022-07-25T07:40:07Z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