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97" r:id="rId5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006600"/>
    <a:srgbClr val="003300"/>
    <a:srgbClr val="993300"/>
    <a:srgbClr val="000099"/>
    <a:srgbClr val="CC0000"/>
    <a:srgbClr val="FF9933"/>
    <a:srgbClr val="FF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5546" autoAdjust="0"/>
  </p:normalViewPr>
  <p:slideViewPr>
    <p:cSldViewPr>
      <p:cViewPr>
        <p:scale>
          <a:sx n="97" d="100"/>
          <a:sy n="97" d="100"/>
        </p:scale>
        <p:origin x="7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9" y="1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5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9" y="8843645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A55E05-C094-4EEE-B119-3FCA035C0D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422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9" y="1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6" y="4421824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9" y="8843645"/>
            <a:ext cx="304334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F25476-681A-46EE-9DB8-5BCA5C11C96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2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614488" y="1071563"/>
            <a:ext cx="3857625" cy="2894012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No names or detail of company to link this to any recent specific incident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28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/>
          <p:cNvSpPr txBox="1">
            <a:spLocks noChangeArrowheads="1"/>
          </p:cNvSpPr>
          <p:nvPr userDrawn="1"/>
        </p:nvSpPr>
        <p:spPr bwMode="auto">
          <a:xfrm>
            <a:off x="1752600" y="22225"/>
            <a:ext cx="5599113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GB" sz="3600" dirty="0">
                <a:latin typeface="Arial" charset="0"/>
                <a:ea typeface="+mn-ea"/>
              </a:rPr>
              <a:t>PDO Safety advice</a:t>
            </a:r>
          </a:p>
        </p:txBody>
      </p:sp>
    </p:spTree>
    <p:extLst>
      <p:ext uri="{BB962C8B-B14F-4D97-AF65-F5344CB8AC3E}">
        <p14:creationId xmlns:p14="http://schemas.microsoft.com/office/powerpoint/2010/main" val="248400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 userDrawn="1"/>
        </p:nvSpPr>
        <p:spPr bwMode="auto">
          <a:xfrm>
            <a:off x="2357438" y="76200"/>
            <a:ext cx="4429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dirty="0">
                <a:latin typeface="Arial" pitchFamily="34" charset="0"/>
              </a:rPr>
              <a:t>Management learning's</a:t>
            </a:r>
          </a:p>
        </p:txBody>
      </p:sp>
    </p:spTree>
    <p:extLst>
      <p:ext uri="{BB962C8B-B14F-4D97-AF65-F5344CB8AC3E}">
        <p14:creationId xmlns:p14="http://schemas.microsoft.com/office/powerpoint/2010/main" val="3953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E7FF-1C53-4DA0-88D2-79EB900CE8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" name="TextBox 6"/>
          <p:cNvSpPr txBox="1">
            <a:spLocks noChangeArrowheads="1"/>
          </p:cNvSpPr>
          <p:nvPr userDrawn="1"/>
        </p:nvSpPr>
        <p:spPr bwMode="auto">
          <a:xfrm>
            <a:off x="762000" y="228600"/>
            <a:ext cx="74676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2000" b="1" i="1" dirty="0">
                <a:solidFill>
                  <a:srgbClr val="CCCCFF"/>
                </a:solidFill>
                <a:latin typeface="Arial" pitchFamily="34" charset="0"/>
                <a:cs typeface="Arial" pitchFamily="34" charset="0"/>
              </a:rPr>
              <a:t>Main contractor name – LTI# - Date of incident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8548688" y="6477000"/>
            <a:ext cx="442912" cy="3810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fld id="{68E07AC1-3450-4DA0-88C7-2C62C9C949A0}" type="slidenum">
              <a:rPr lang="en-US" sz="1400">
                <a:latin typeface="Arial" pitchFamily="34" charset="0"/>
              </a:rPr>
              <a:pPr/>
              <a:t>‹#›</a:t>
            </a:fld>
            <a:endParaRPr lang="en-US" sz="1800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ea typeface="MS PGothic" pitchFamily="34" charset="-128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76040" y="1066800"/>
            <a:ext cx="5595013" cy="41165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MS PGothic" pitchFamily="34" charset="-128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ea typeface="MS PGothic" pitchFamily="34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On 01 May 2021, a contractor employee was quarantined in camp as his room mate was symptomatic. Few days later he became symptomatic, admitted in hospital and then shifted to ICU/ventilator as his condition deteriorated over time. He was given highest possible medical/hospital support. On 22 May 2021 he was declared dead at 12:30 </a:t>
            </a:r>
            <a:r>
              <a:rPr lang="en-US" sz="1200" dirty="0" err="1">
                <a:solidFill>
                  <a:srgbClr val="000000"/>
                </a:solidFill>
                <a:latin typeface="Arial" pitchFamily="34" charset="0"/>
              </a:rPr>
              <a:t>Hrs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despite the best efforts from the medical team.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  <a:ea typeface="MS PGothic" pitchFamily="34" charset="-128"/>
            </a:endParaRP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ea typeface="MS PGothic" pitchFamily="34" charset="-128"/>
              </a:rPr>
              <a:t>Your learning from this incident..</a:t>
            </a:r>
          </a:p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600" dirty="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050" dirty="0">
                <a:solidFill>
                  <a:srgbClr val="000000"/>
                </a:solidFill>
                <a:latin typeface="Arial" charset="0"/>
                <a:ea typeface="MS PGothic" pitchFamily="34" charset="-128"/>
                <a:cs typeface="Tahoma" pitchFamily="34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follow COVID-19 precautions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Avoid going to public places and shopping where the risk is unknown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Watch for the COVID-19 symptoms of your colleagues/room mates and escalate it for timely treatment and precautions.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 Employees who have Chronic illness such as diabetics, high BP, etc. shall regularly visit site medical facilities to ensure they are taking right medicine or right dose.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FF0000"/>
              </a:solidFill>
              <a:latin typeface="Arial" charset="0"/>
              <a:ea typeface="MS PGothic" pitchFamily="34" charset="-128"/>
              <a:cs typeface="Tahom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FF0000"/>
              </a:solidFill>
              <a:latin typeface="Arial" charset="0"/>
              <a:ea typeface="MS PGothic" pitchFamily="34" charset="-128"/>
              <a:cs typeface="Tahoma" pitchFamily="34" charset="0"/>
            </a:endParaRPr>
          </a:p>
          <a:p>
            <a:pPr marL="119063" indent="-119063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0000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2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GB" sz="6000">
              <a:solidFill>
                <a:srgbClr val="FF0000"/>
              </a:solidFill>
              <a:ea typeface="MS PGothic" pitchFamily="34" charset="-128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82746" y="5343808"/>
            <a:ext cx="5181600" cy="55399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dirty="0">
                <a:solidFill>
                  <a:srgbClr val="FFFF00"/>
                </a:solidFill>
                <a:latin typeface="Tahoma" pitchFamily="34" charset="0"/>
                <a:ea typeface="MS PGothic" pitchFamily="34" charset="-128"/>
              </a:rPr>
              <a:t>Avoid public places including shopping and always comply with COVID precautions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115616" y="49869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b="1" dirty="0">
                <a:solidFill>
                  <a:srgbClr val="000000"/>
                </a:solidFill>
                <a:latin typeface="Arial"/>
                <a:ea typeface="MS PGothic" pitchFamily="34" charset="-128"/>
              </a:rPr>
              <a:t>PDO Second Alert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79797" y="759023"/>
            <a:ext cx="45333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  <a:ea typeface="MS PGothic" pitchFamily="34" charset="-128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MS PGothic" pitchFamily="34" charset="-128"/>
              </a:rPr>
              <a:t> 22.05.2021            Incident title: NAD#10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1160188"/>
            <a:ext cx="3041438" cy="223742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86025" y="2887315"/>
            <a:ext cx="463336" cy="682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0150" y="3593883"/>
            <a:ext cx="3041439" cy="23000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82384" y="5610420"/>
            <a:ext cx="5669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029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</Language>
    <DocId xmlns="4880e4f8-4b7d-4bdd-91e3-e10d47036eca">92626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49381A-D069-43DA-9895-8C08B93D5D33}"/>
</file>

<file path=customXml/itemProps2.xml><?xml version="1.0" encoding="utf-8"?>
<ds:datastoreItem xmlns:ds="http://schemas.openxmlformats.org/officeDocument/2006/customXml" ds:itemID="{2AC591C8-C70B-4D62-872A-E13F4EF6466D}">
  <ds:schemaRefs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63717B2-AD3D-47D9-8D32-419BDD6A95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12137</TotalTime>
  <Words>191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Tahoma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NAD#10 STS Final pack</dc:title>
  <dc:creator>MU93647</dc:creator>
  <cp:lastModifiedBy>Balushi, Sumaiya MSE36</cp:lastModifiedBy>
  <cp:revision>1427</cp:revision>
  <cp:lastPrinted>2021-06-01T13:15:34Z</cp:lastPrinted>
  <dcterms:created xsi:type="dcterms:W3CDTF">2001-05-03T06:07:08Z</dcterms:created>
  <dcterms:modified xsi:type="dcterms:W3CDTF">2022-07-25T07:47:42Z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0x0101009148F5A04DDD49CBA7127AADA5FB792B00AADE34325A8B49CDA8BB4DB53328F214009C4067D375EDA046866D1CFD34BA6725</vt:lpwstr>
  </property>
</Properties>
</file>