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7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00"/>
    <a:srgbClr val="003300"/>
    <a:srgbClr val="993300"/>
    <a:srgbClr val="000099"/>
    <a:srgbClr val="CC0000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546" autoAdjust="0"/>
  </p:normalViewPr>
  <p:slideViewPr>
    <p:cSldViewPr>
      <p:cViewPr>
        <p:scale>
          <a:sx n="97" d="100"/>
          <a:sy n="97" d="100"/>
        </p:scale>
        <p:origin x="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9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9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9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6" y="4421824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9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614488" y="1071563"/>
            <a:ext cx="3857625" cy="2894012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2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6040" y="1066800"/>
            <a:ext cx="5595013" cy="41165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01 May 2021, a contractor employee was quarantined in camp as his room mate was symptomatic. Few days later he became symptomatic, admitted in hospital and then shifted to ICU/ventilator as his condition deteriorated over time. He was given highest possible medical/hospital support. On 22 May 2021 he was declared dead at 12:30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despite the best efforts from the medical team.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  <a:ea typeface="MS PGothic" pitchFamily="34" charset="-128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  <a:ea typeface="MS PGothic" pitchFamily="34" charset="-128"/>
                <a:cs typeface="Tahoma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follow COVID-19 precautions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Avoid going to public places and shopping where the risk is unknown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Watch for the COVID-19 symptoms of your colleagues/room mates and escalate it for timely treatment and precautions.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Employees who have Chronic illness such as diabetics, high BP, etc. shall regularly visit site medical facilities to ensure they are taking right medicine or right dose.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FF0000"/>
              </a:solidFill>
              <a:latin typeface="Arial" charset="0"/>
              <a:ea typeface="MS PGothic" pitchFamily="34" charset="-128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FF0000"/>
              </a:solidFill>
              <a:latin typeface="Arial" charset="0"/>
              <a:ea typeface="MS PGothic" pitchFamily="34" charset="-128"/>
              <a:cs typeface="Tahoma" pitchFamily="34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ea typeface="MS PGothic" pitchFamily="34" charset="-128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2746" y="5343808"/>
            <a:ext cx="5181600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FFFF00"/>
                </a:solidFill>
                <a:latin typeface="Tahoma" pitchFamily="34" charset="0"/>
                <a:ea typeface="MS PGothic" pitchFamily="34" charset="-128"/>
              </a:rPr>
              <a:t>Avoid public places including shopping and always comply with COVID precautions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15616" y="49869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9797" y="759023"/>
            <a:ext cx="4533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 22.05.2021            Incident title: NAD#10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160188"/>
            <a:ext cx="3041438" cy="22374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6025" y="2887315"/>
            <a:ext cx="463336" cy="682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0150" y="3593883"/>
            <a:ext cx="3041439" cy="2300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2384" y="5610420"/>
            <a:ext cx="5669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029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49381A-D069-43DA-9895-8C08B93D5D33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12137</TotalTime>
  <Words>191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NAD#10 STS Final pack</dc:title>
  <dc:creator>MU93647</dc:creator>
  <cp:lastModifiedBy>Balushi, Sumaiya MSE36</cp:lastModifiedBy>
  <cp:revision>1427</cp:revision>
  <cp:lastPrinted>2021-06-01T13:15:34Z</cp:lastPrinted>
  <dcterms:created xsi:type="dcterms:W3CDTF">2001-05-03T06:07:08Z</dcterms:created>
  <dcterms:modified xsi:type="dcterms:W3CDTF">2022-07-25T07:47:42Z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