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94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6600"/>
    <a:srgbClr val="003300"/>
    <a:srgbClr val="993300"/>
    <a:srgbClr val="000099"/>
    <a:srgbClr val="CC0000"/>
    <a:srgbClr val="FF9933"/>
    <a:srgbClr val="FF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425" autoAdjust="0"/>
  </p:normalViewPr>
  <p:slideViewPr>
    <p:cSldViewPr>
      <p:cViewPr varScale="1">
        <p:scale>
          <a:sx n="83" d="100"/>
          <a:sy n="83" d="100"/>
        </p:scale>
        <p:origin x="12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55E05-C094-4EEE-B119-3FCA035C0D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154"/>
            <a:ext cx="498496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F25476-681A-46EE-9DB8-5BCA5C11C9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2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No names or detail of company to link this to any recent specific incident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1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1752600" y="22225"/>
            <a:ext cx="5599113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3600" dirty="0">
                <a:latin typeface="Arial" charset="0"/>
                <a:ea typeface="+mn-ea"/>
              </a:rPr>
              <a:t>PDO Safety advice</a:t>
            </a:r>
          </a:p>
        </p:txBody>
      </p:sp>
    </p:spTree>
    <p:extLst>
      <p:ext uri="{BB962C8B-B14F-4D97-AF65-F5344CB8AC3E}">
        <p14:creationId xmlns:p14="http://schemas.microsoft.com/office/powerpoint/2010/main" val="248400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2357438" y="76200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</a:rPr>
              <a:t>Management learning's</a:t>
            </a:r>
          </a:p>
        </p:txBody>
      </p:sp>
    </p:spTree>
    <p:extLst>
      <p:ext uri="{BB962C8B-B14F-4D97-AF65-F5344CB8AC3E}">
        <p14:creationId xmlns:p14="http://schemas.microsoft.com/office/powerpoint/2010/main" val="3953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E7FF-1C53-4DA0-88D2-79EB900CE8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762000" y="228600"/>
            <a:ext cx="74676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 b="1" i="1" dirty="0">
                <a:solidFill>
                  <a:srgbClr val="CCCCFF"/>
                </a:solidFill>
                <a:latin typeface="Arial" pitchFamily="34" charset="0"/>
                <a:cs typeface="Arial" pitchFamily="34" charset="0"/>
              </a:rPr>
              <a:t>Main contractor name – LTI# - Date of incident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8548688" y="6477000"/>
            <a:ext cx="442912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68E07AC1-3450-4DA0-88C7-2C62C9C949A0}" type="slidenum">
              <a:rPr lang="en-US" sz="1400">
                <a:latin typeface="Arial" pitchFamily="34" charset="0"/>
              </a:rPr>
              <a:pPr/>
              <a:t>‹#›</a:t>
            </a:fld>
            <a:endParaRPr lang="en-US" sz="1800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5876" y="1249537"/>
            <a:ext cx="5526244" cy="38164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indent="3175" eaLnBrk="1" hangingPunct="1">
              <a:defRPr/>
            </a:pPr>
            <a:r>
              <a:rPr lang="en-GB" sz="1400" dirty="0">
                <a:latin typeface="+mj-lt"/>
              </a:rPr>
              <a:t>A 51 yrs. old expat employee working as Sr Site Manager who was tested positive for covid-19 and was being treated as an inpatient at Burjeel Hospital, declared dead by the hospital authorities on 20 May 2021</a:t>
            </a:r>
            <a:endParaRPr lang="en-US" sz="7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Always adhere to COVID protocols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Always keep a distance of 6 feet while you are talking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Always consult doctor upon having slightest of symptoms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Always communicate your health issues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Always do follow up health condition checks of employees as per medical records.</a:t>
            </a:r>
            <a:endParaRPr lang="en-US" sz="2000" dirty="0"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04722" y="5608463"/>
            <a:ext cx="4968552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Anyone can get a virus, no one is invincible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9478" y="838200"/>
            <a:ext cx="43125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20.05.2021      Incident title: NAD #11 </a:t>
            </a:r>
          </a:p>
        </p:txBody>
      </p:sp>
      <p:pic>
        <p:nvPicPr>
          <p:cNvPr id="1028" name="Picture 4" descr="Understanding COVID-19 transmission, health impacts and mitigation: timely  social distancing is the key | SpringerLink">
            <a:extLst>
              <a:ext uri="{FF2B5EF4-FFF2-40B4-BE49-F238E27FC236}">
                <a16:creationId xmlns:a16="http://schemas.microsoft.com/office/drawing/2014/main" id="{D4E5CE37-97EA-4596-A4C1-49DDF4D155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38825" y="987726"/>
            <a:ext cx="3179299" cy="241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Understanding COVID-19 transmission, health impacts and mitigation: timely  social distancing is the key | SpringerLink">
            <a:extLst>
              <a:ext uri="{FF2B5EF4-FFF2-40B4-BE49-F238E27FC236}">
                <a16:creationId xmlns:a16="http://schemas.microsoft.com/office/drawing/2014/main" id="{BA25D157-9A74-4935-BAA6-C8D0C0246B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08132" y="3625148"/>
            <a:ext cx="3240683" cy="260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700996" y="3091319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91615" y="595688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92627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3717B2-AD3D-47D9-8D32-419BDD6A95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C591C8-C70B-4D62-872A-E13F4EF6466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C6F34B-7F60-4F99-BC7C-BC56321BA68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11115</TotalTime>
  <Words>132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NAD#11 final pack</dc:title>
  <dc:creator>MU93647</dc:creator>
  <cp:lastModifiedBy>Balushi, Sumaiya MSE36</cp:lastModifiedBy>
  <cp:revision>1323</cp:revision>
  <cp:lastPrinted>2014-02-13T05:40:56Z</cp:lastPrinted>
  <dcterms:created xsi:type="dcterms:W3CDTF">2001-05-03T06:07:08Z</dcterms:created>
  <dcterms:modified xsi:type="dcterms:W3CDTF">2022-07-25T07:49:10Z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0x0101009148F5A04DDD49CBA7127AADA5FB792B00AADE34325A8B49CDA8BB4DB53328F214009C4067D375EDA046866D1CFD34BA6725</vt:lpwstr>
  </property>
</Properties>
</file>