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4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6600"/>
    <a:srgbClr val="003300"/>
    <a:srgbClr val="993300"/>
    <a:srgbClr val="000099"/>
    <a:srgbClr val="CC0000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5876" y="1249537"/>
            <a:ext cx="5526244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3175" eaLnBrk="1" hangingPunct="1">
              <a:defRPr/>
            </a:pPr>
            <a:r>
              <a:rPr lang="en-GB" sz="1400" dirty="0">
                <a:latin typeface="+mj-lt"/>
              </a:rPr>
              <a:t>A 51 yrs. old expat employee working as Sr Site Manager who was tested positive for covid-19 and was being treated as an inpatient at Burjeel Hospital, declared dead by the hospital authorities on 20 May 2021</a:t>
            </a: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adhere to COVID protocols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keep a distance of 6 feet while you are talking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consult doctor upon having slightest of symptoms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communicate your health issues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do follow up health condition checks of employees as per medical records.</a:t>
            </a:r>
            <a:endParaRPr lang="en-US" sz="2000" dirty="0"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4722" y="5608463"/>
            <a:ext cx="496855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Anyone can get a virus, no one is invincible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4312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20.05.2021      Incident title: NAD #11 </a:t>
            </a:r>
          </a:p>
        </p:txBody>
      </p:sp>
      <p:pic>
        <p:nvPicPr>
          <p:cNvPr id="1028" name="Picture 4" descr="Understanding COVID-19 transmission, health impacts and mitigation: timely  social distancing is the key | SpringerLink">
            <a:extLst>
              <a:ext uri="{FF2B5EF4-FFF2-40B4-BE49-F238E27FC236}">
                <a16:creationId xmlns:a16="http://schemas.microsoft.com/office/drawing/2014/main" id="{D4E5CE37-97EA-4596-A4C1-49DDF4D15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38825" y="987726"/>
            <a:ext cx="3179299" cy="241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Understanding COVID-19 transmission, health impacts and mitigation: timely  social distancing is the key | SpringerLink">
            <a:extLst>
              <a:ext uri="{FF2B5EF4-FFF2-40B4-BE49-F238E27FC236}">
                <a16:creationId xmlns:a16="http://schemas.microsoft.com/office/drawing/2014/main" id="{BA25D157-9A74-4935-BAA6-C8D0C0246B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8132" y="3625148"/>
            <a:ext cx="3240683" cy="26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700996" y="309131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91615" y="595688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C6F34B-7F60-4F99-BC7C-BC56321BA68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11115</TotalTime>
  <Words>132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NAD#11 final pack</dc:title>
  <dc:creator>MU93647</dc:creator>
  <cp:lastModifiedBy>Balushi, Sumaiya MSE36</cp:lastModifiedBy>
  <cp:revision>1323</cp:revision>
  <cp:lastPrinted>2014-02-13T05:40:56Z</cp:lastPrinted>
  <dcterms:created xsi:type="dcterms:W3CDTF">2001-05-03T06:07:08Z</dcterms:created>
  <dcterms:modified xsi:type="dcterms:W3CDTF">2022-07-25T07:49:10Z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