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97" r:id="rId5"/>
    <p:sldId id="256" r:id="rId6"/>
    <p:sldId id="309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07"/>
    <a:srgbClr val="00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C646F-B2E3-4F65-93C6-FBC879750BC9}" v="20" dt="2024-04-01T11:07:43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10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31652-45D2-4FF4-B21F-FFA04922DF8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1DC146-5A6D-40E6-AD2A-72AD003D53CD}">
      <dgm:prSet phldrT="[Text]" custT="1"/>
      <dgm:spPr/>
      <dgm:t>
        <a:bodyPr/>
        <a:lstStyle/>
        <a:p>
          <a:r>
            <a:rPr lang="en-US" sz="1200"/>
            <a:t>Ensure Learning from incident are effectively communicated</a:t>
          </a:r>
          <a:endParaRPr lang="en-US" sz="1200" dirty="0"/>
        </a:p>
      </dgm:t>
    </dgm:pt>
    <dgm:pt modelId="{76F942A7-CD7B-4BEE-93B6-3CAB1030CD2D}" type="parTrans" cxnId="{05063015-CB51-47D6-A64E-5C1C68D6CF88}">
      <dgm:prSet/>
      <dgm:spPr/>
      <dgm:t>
        <a:bodyPr/>
        <a:lstStyle/>
        <a:p>
          <a:endParaRPr lang="en-US"/>
        </a:p>
      </dgm:t>
    </dgm:pt>
    <dgm:pt modelId="{3AB61B61-E223-4A8E-BE0A-1B38CDBA8F9B}" type="sibTrans" cxnId="{05063015-CB51-47D6-A64E-5C1C68D6CF88}">
      <dgm:prSet/>
      <dgm:spPr/>
      <dgm:t>
        <a:bodyPr/>
        <a:lstStyle/>
        <a:p>
          <a:endParaRPr lang="en-US"/>
        </a:p>
      </dgm:t>
    </dgm:pt>
    <dgm:pt modelId="{ED324B4E-2FF2-4F0E-BDD8-A72641E72370}">
      <dgm:prSet phldrT="[Text]" custT="1"/>
      <dgm:spPr/>
      <dgm:t>
        <a:bodyPr/>
        <a:lstStyle/>
        <a:p>
          <a:r>
            <a:rPr lang="en-US" sz="1200" dirty="0"/>
            <a:t>Discuss this incident with your staff and reflect on the achievement  and how you could prevent similar causation</a:t>
          </a:r>
        </a:p>
      </dgm:t>
    </dgm:pt>
    <dgm:pt modelId="{D138906E-FAD6-4659-8693-FA87DD5FC0ED}" type="parTrans" cxnId="{F065C8C8-5DA3-4BE4-82EB-B1C7A3AD8559}">
      <dgm:prSet/>
      <dgm:spPr/>
      <dgm:t>
        <a:bodyPr/>
        <a:lstStyle/>
        <a:p>
          <a:endParaRPr lang="en-US"/>
        </a:p>
      </dgm:t>
    </dgm:pt>
    <dgm:pt modelId="{855C2F11-460F-4E03-875F-E774124C0213}" type="sibTrans" cxnId="{F065C8C8-5DA3-4BE4-82EB-B1C7A3AD8559}">
      <dgm:prSet/>
      <dgm:spPr/>
      <dgm:t>
        <a:bodyPr/>
        <a:lstStyle/>
        <a:p>
          <a:endParaRPr lang="en-US"/>
        </a:p>
      </dgm:t>
    </dgm:pt>
    <dgm:pt modelId="{94A18CB6-A12C-4AF4-9FC1-454CAB092A2D}">
      <dgm:prSet phldrT="[Text]" custT="1"/>
      <dgm:spPr/>
      <dgm:t>
        <a:bodyPr/>
        <a:lstStyle/>
        <a:p>
          <a:r>
            <a:rPr lang="en-US" sz="1200" dirty="0"/>
            <a:t>Address possible challenges to eliminate incidents</a:t>
          </a:r>
        </a:p>
      </dgm:t>
    </dgm:pt>
    <dgm:pt modelId="{0FE269D3-3B11-48D4-AAA3-DA47BAB3B709}" type="parTrans" cxnId="{CDE74840-59B6-420A-8051-B35283A5CDD5}">
      <dgm:prSet/>
      <dgm:spPr/>
      <dgm:t>
        <a:bodyPr/>
        <a:lstStyle/>
        <a:p>
          <a:endParaRPr lang="en-US"/>
        </a:p>
      </dgm:t>
    </dgm:pt>
    <dgm:pt modelId="{442076FD-7815-450A-B3B7-17E78B2AF521}" type="sibTrans" cxnId="{CDE74840-59B6-420A-8051-B35283A5CDD5}">
      <dgm:prSet/>
      <dgm:spPr/>
      <dgm:t>
        <a:bodyPr/>
        <a:lstStyle/>
        <a:p>
          <a:endParaRPr lang="en-US"/>
        </a:p>
      </dgm:t>
    </dgm:pt>
    <dgm:pt modelId="{960D4AF7-408C-4DE5-A496-998105782F0C}">
      <dgm:prSet phldrT="[Text]" custT="1"/>
      <dgm:spPr/>
      <dgm:t>
        <a:bodyPr/>
        <a:lstStyle/>
        <a:p>
          <a:r>
            <a:rPr lang="en-US" sz="1200" dirty="0"/>
            <a:t>Identify and agree on what people will do differently while learning from incidents</a:t>
          </a:r>
        </a:p>
      </dgm:t>
    </dgm:pt>
    <dgm:pt modelId="{387AD823-4C7F-4199-9318-B554E74DEB6A}" type="parTrans" cxnId="{9393D072-DA72-4C0E-ABF8-AF91D8AA1362}">
      <dgm:prSet/>
      <dgm:spPr/>
      <dgm:t>
        <a:bodyPr/>
        <a:lstStyle/>
        <a:p>
          <a:endParaRPr lang="en-US"/>
        </a:p>
      </dgm:t>
    </dgm:pt>
    <dgm:pt modelId="{EB48E04E-E2BA-4DA3-AE6D-147BC71CDBB1}" type="sibTrans" cxnId="{9393D072-DA72-4C0E-ABF8-AF91D8AA1362}">
      <dgm:prSet/>
      <dgm:spPr/>
      <dgm:t>
        <a:bodyPr/>
        <a:lstStyle/>
        <a:p>
          <a:endParaRPr lang="en-US"/>
        </a:p>
      </dgm:t>
    </dgm:pt>
    <dgm:pt modelId="{57502A18-BA1D-4704-AEE8-570570CF2E07}" type="pres">
      <dgm:prSet presAssocID="{FC531652-45D2-4FF4-B21F-FFA04922DF86}" presName="Name0" presStyleCnt="0">
        <dgm:presLayoutVars>
          <dgm:chMax val="7"/>
          <dgm:chPref val="7"/>
          <dgm:dir/>
        </dgm:presLayoutVars>
      </dgm:prSet>
      <dgm:spPr/>
    </dgm:pt>
    <dgm:pt modelId="{013E7F1D-77F3-45AB-A929-DCA4304B3292}" type="pres">
      <dgm:prSet presAssocID="{FC531652-45D2-4FF4-B21F-FFA04922DF86}" presName="Name1" presStyleCnt="0"/>
      <dgm:spPr/>
    </dgm:pt>
    <dgm:pt modelId="{EB62D199-071C-48EF-96C9-155B15C0ADDF}" type="pres">
      <dgm:prSet presAssocID="{FC531652-45D2-4FF4-B21F-FFA04922DF86}" presName="cycle" presStyleCnt="0"/>
      <dgm:spPr/>
    </dgm:pt>
    <dgm:pt modelId="{73208A48-511A-4FC8-B973-5DC4E28EE520}" type="pres">
      <dgm:prSet presAssocID="{FC531652-45D2-4FF4-B21F-FFA04922DF86}" presName="srcNode" presStyleLbl="node1" presStyleIdx="0" presStyleCnt="4"/>
      <dgm:spPr/>
    </dgm:pt>
    <dgm:pt modelId="{13A98024-6228-4BD5-8B65-4060A6A2C92A}" type="pres">
      <dgm:prSet presAssocID="{FC531652-45D2-4FF4-B21F-FFA04922DF86}" presName="conn" presStyleLbl="parChTrans1D2" presStyleIdx="0" presStyleCnt="1"/>
      <dgm:spPr/>
    </dgm:pt>
    <dgm:pt modelId="{E3FA3F8C-67F7-404C-876B-49835812D09F}" type="pres">
      <dgm:prSet presAssocID="{FC531652-45D2-4FF4-B21F-FFA04922DF86}" presName="extraNode" presStyleLbl="node1" presStyleIdx="0" presStyleCnt="4"/>
      <dgm:spPr/>
    </dgm:pt>
    <dgm:pt modelId="{70434B92-799B-47D6-84E5-A9F0646B85C6}" type="pres">
      <dgm:prSet presAssocID="{FC531652-45D2-4FF4-B21F-FFA04922DF86}" presName="dstNode" presStyleLbl="node1" presStyleIdx="0" presStyleCnt="4"/>
      <dgm:spPr/>
    </dgm:pt>
    <dgm:pt modelId="{23F5F59B-5F34-4D41-B682-C34DC206AE0F}" type="pres">
      <dgm:prSet presAssocID="{DB1DC146-5A6D-40E6-AD2A-72AD003D53CD}" presName="text_1" presStyleLbl="node1" presStyleIdx="0" presStyleCnt="4">
        <dgm:presLayoutVars>
          <dgm:bulletEnabled val="1"/>
        </dgm:presLayoutVars>
      </dgm:prSet>
      <dgm:spPr/>
    </dgm:pt>
    <dgm:pt modelId="{6B86FA30-FB2E-4580-AA7E-8FF7056C51BB}" type="pres">
      <dgm:prSet presAssocID="{DB1DC146-5A6D-40E6-AD2A-72AD003D53CD}" presName="accent_1" presStyleCnt="0"/>
      <dgm:spPr/>
    </dgm:pt>
    <dgm:pt modelId="{A4DFAE87-B817-48B0-8328-FC38A12DB25D}" type="pres">
      <dgm:prSet presAssocID="{DB1DC146-5A6D-40E6-AD2A-72AD003D53CD}" presName="accentRepeatNode" presStyleLbl="solidFgAcc1" presStyleIdx="0" presStyleCnt="4"/>
      <dgm:spPr/>
    </dgm:pt>
    <dgm:pt modelId="{54F3B17C-FD53-4837-BD67-D93D41EA1B63}" type="pres">
      <dgm:prSet presAssocID="{ED324B4E-2FF2-4F0E-BDD8-A72641E72370}" presName="text_2" presStyleLbl="node1" presStyleIdx="1" presStyleCnt="4">
        <dgm:presLayoutVars>
          <dgm:bulletEnabled val="1"/>
        </dgm:presLayoutVars>
      </dgm:prSet>
      <dgm:spPr/>
    </dgm:pt>
    <dgm:pt modelId="{9776E77B-A5E3-4195-86A6-045994BF4A31}" type="pres">
      <dgm:prSet presAssocID="{ED324B4E-2FF2-4F0E-BDD8-A72641E72370}" presName="accent_2" presStyleCnt="0"/>
      <dgm:spPr/>
    </dgm:pt>
    <dgm:pt modelId="{E44B298D-943E-48D6-8E4A-66F905E8D8CE}" type="pres">
      <dgm:prSet presAssocID="{ED324B4E-2FF2-4F0E-BDD8-A72641E72370}" presName="accentRepeatNode" presStyleLbl="solidFgAcc1" presStyleIdx="1" presStyleCnt="4"/>
      <dgm:spPr/>
    </dgm:pt>
    <dgm:pt modelId="{AC9F7730-408D-4848-8024-4057B72E533C}" type="pres">
      <dgm:prSet presAssocID="{94A18CB6-A12C-4AF4-9FC1-454CAB092A2D}" presName="text_3" presStyleLbl="node1" presStyleIdx="2" presStyleCnt="4">
        <dgm:presLayoutVars>
          <dgm:bulletEnabled val="1"/>
        </dgm:presLayoutVars>
      </dgm:prSet>
      <dgm:spPr/>
    </dgm:pt>
    <dgm:pt modelId="{1E9FDE7D-86FA-48A1-9323-2F64A794177B}" type="pres">
      <dgm:prSet presAssocID="{94A18CB6-A12C-4AF4-9FC1-454CAB092A2D}" presName="accent_3" presStyleCnt="0"/>
      <dgm:spPr/>
    </dgm:pt>
    <dgm:pt modelId="{F7B64A39-E635-47BC-9884-3AB201E35D23}" type="pres">
      <dgm:prSet presAssocID="{94A18CB6-A12C-4AF4-9FC1-454CAB092A2D}" presName="accentRepeatNode" presStyleLbl="solidFgAcc1" presStyleIdx="2" presStyleCnt="4"/>
      <dgm:spPr/>
    </dgm:pt>
    <dgm:pt modelId="{4D9CA782-C4DD-46F4-AEB2-3059D3D114BD}" type="pres">
      <dgm:prSet presAssocID="{960D4AF7-408C-4DE5-A496-998105782F0C}" presName="text_4" presStyleLbl="node1" presStyleIdx="3" presStyleCnt="4">
        <dgm:presLayoutVars>
          <dgm:bulletEnabled val="1"/>
        </dgm:presLayoutVars>
      </dgm:prSet>
      <dgm:spPr/>
    </dgm:pt>
    <dgm:pt modelId="{EC8A6768-B054-47AE-8216-2D63359E165B}" type="pres">
      <dgm:prSet presAssocID="{960D4AF7-408C-4DE5-A496-998105782F0C}" presName="accent_4" presStyleCnt="0"/>
      <dgm:spPr/>
    </dgm:pt>
    <dgm:pt modelId="{31D37FA2-DA5D-4F2E-9E14-1C641E47AB9D}" type="pres">
      <dgm:prSet presAssocID="{960D4AF7-408C-4DE5-A496-998105782F0C}" presName="accentRepeatNode" presStyleLbl="solidFgAcc1" presStyleIdx="3" presStyleCnt="4"/>
      <dgm:spPr/>
    </dgm:pt>
  </dgm:ptLst>
  <dgm:cxnLst>
    <dgm:cxn modelId="{05063015-CB51-47D6-A64E-5C1C68D6CF88}" srcId="{FC531652-45D2-4FF4-B21F-FFA04922DF86}" destId="{DB1DC146-5A6D-40E6-AD2A-72AD003D53CD}" srcOrd="0" destOrd="0" parTransId="{76F942A7-CD7B-4BEE-93B6-3CAB1030CD2D}" sibTransId="{3AB61B61-E223-4A8E-BE0A-1B38CDBA8F9B}"/>
    <dgm:cxn modelId="{B75D1929-7B0A-43A3-8168-24166A2F94A9}" type="presOf" srcId="{3AB61B61-E223-4A8E-BE0A-1B38CDBA8F9B}" destId="{13A98024-6228-4BD5-8B65-4060A6A2C92A}" srcOrd="0" destOrd="0" presId="urn:microsoft.com/office/officeart/2008/layout/VerticalCurvedList"/>
    <dgm:cxn modelId="{CDE74840-59B6-420A-8051-B35283A5CDD5}" srcId="{FC531652-45D2-4FF4-B21F-FFA04922DF86}" destId="{94A18CB6-A12C-4AF4-9FC1-454CAB092A2D}" srcOrd="2" destOrd="0" parTransId="{0FE269D3-3B11-48D4-AAA3-DA47BAB3B709}" sibTransId="{442076FD-7815-450A-B3B7-17E78B2AF521}"/>
    <dgm:cxn modelId="{6AAA2963-0761-41DE-9834-25E12B315542}" type="presOf" srcId="{DB1DC146-5A6D-40E6-AD2A-72AD003D53CD}" destId="{23F5F59B-5F34-4D41-B682-C34DC206AE0F}" srcOrd="0" destOrd="0" presId="urn:microsoft.com/office/officeart/2008/layout/VerticalCurvedList"/>
    <dgm:cxn modelId="{984A2164-5A2C-47CD-A155-5E330EC8C44E}" type="presOf" srcId="{ED324B4E-2FF2-4F0E-BDD8-A72641E72370}" destId="{54F3B17C-FD53-4837-BD67-D93D41EA1B63}" srcOrd="0" destOrd="0" presId="urn:microsoft.com/office/officeart/2008/layout/VerticalCurvedList"/>
    <dgm:cxn modelId="{F481CA4B-CF1A-492B-B4FF-2DBDFDE941EC}" type="presOf" srcId="{94A18CB6-A12C-4AF4-9FC1-454CAB092A2D}" destId="{AC9F7730-408D-4848-8024-4057B72E533C}" srcOrd="0" destOrd="0" presId="urn:microsoft.com/office/officeart/2008/layout/VerticalCurvedList"/>
    <dgm:cxn modelId="{9393D072-DA72-4C0E-ABF8-AF91D8AA1362}" srcId="{FC531652-45D2-4FF4-B21F-FFA04922DF86}" destId="{960D4AF7-408C-4DE5-A496-998105782F0C}" srcOrd="3" destOrd="0" parTransId="{387AD823-4C7F-4199-9318-B554E74DEB6A}" sibTransId="{EB48E04E-E2BA-4DA3-AE6D-147BC71CDBB1}"/>
    <dgm:cxn modelId="{72A095A2-97E6-49B7-8D2F-794A7817FAD6}" type="presOf" srcId="{960D4AF7-408C-4DE5-A496-998105782F0C}" destId="{4D9CA782-C4DD-46F4-AEB2-3059D3D114BD}" srcOrd="0" destOrd="0" presId="urn:microsoft.com/office/officeart/2008/layout/VerticalCurvedList"/>
    <dgm:cxn modelId="{F065C8C8-5DA3-4BE4-82EB-B1C7A3AD8559}" srcId="{FC531652-45D2-4FF4-B21F-FFA04922DF86}" destId="{ED324B4E-2FF2-4F0E-BDD8-A72641E72370}" srcOrd="1" destOrd="0" parTransId="{D138906E-FAD6-4659-8693-FA87DD5FC0ED}" sibTransId="{855C2F11-460F-4E03-875F-E774124C0213}"/>
    <dgm:cxn modelId="{72BF4FCA-AE8E-4857-AC32-F5A8AF136C0E}" type="presOf" srcId="{FC531652-45D2-4FF4-B21F-FFA04922DF86}" destId="{57502A18-BA1D-4704-AEE8-570570CF2E07}" srcOrd="0" destOrd="0" presId="urn:microsoft.com/office/officeart/2008/layout/VerticalCurvedList"/>
    <dgm:cxn modelId="{CFEA5D4F-3175-4650-BE79-E1D68DBAEA13}" type="presParOf" srcId="{57502A18-BA1D-4704-AEE8-570570CF2E07}" destId="{013E7F1D-77F3-45AB-A929-DCA4304B3292}" srcOrd="0" destOrd="0" presId="urn:microsoft.com/office/officeart/2008/layout/VerticalCurvedList"/>
    <dgm:cxn modelId="{9D2E13DB-9397-4925-839D-A20FEC9DB7A1}" type="presParOf" srcId="{013E7F1D-77F3-45AB-A929-DCA4304B3292}" destId="{EB62D199-071C-48EF-96C9-155B15C0ADDF}" srcOrd="0" destOrd="0" presId="urn:microsoft.com/office/officeart/2008/layout/VerticalCurvedList"/>
    <dgm:cxn modelId="{9445579E-9283-4B9E-A354-D7BE79E3A1C2}" type="presParOf" srcId="{EB62D199-071C-48EF-96C9-155B15C0ADDF}" destId="{73208A48-511A-4FC8-B973-5DC4E28EE520}" srcOrd="0" destOrd="0" presId="urn:microsoft.com/office/officeart/2008/layout/VerticalCurvedList"/>
    <dgm:cxn modelId="{A1D15DA4-5E9D-4568-8E47-8962BA2824E4}" type="presParOf" srcId="{EB62D199-071C-48EF-96C9-155B15C0ADDF}" destId="{13A98024-6228-4BD5-8B65-4060A6A2C92A}" srcOrd="1" destOrd="0" presId="urn:microsoft.com/office/officeart/2008/layout/VerticalCurvedList"/>
    <dgm:cxn modelId="{1850A01F-667F-4A0B-9832-3EAA52AA439D}" type="presParOf" srcId="{EB62D199-071C-48EF-96C9-155B15C0ADDF}" destId="{E3FA3F8C-67F7-404C-876B-49835812D09F}" srcOrd="2" destOrd="0" presId="urn:microsoft.com/office/officeart/2008/layout/VerticalCurvedList"/>
    <dgm:cxn modelId="{EA52A372-E62C-4AB5-BBCB-201A963BB25B}" type="presParOf" srcId="{EB62D199-071C-48EF-96C9-155B15C0ADDF}" destId="{70434B92-799B-47D6-84E5-A9F0646B85C6}" srcOrd="3" destOrd="0" presId="urn:microsoft.com/office/officeart/2008/layout/VerticalCurvedList"/>
    <dgm:cxn modelId="{7DB5F934-7D69-4D0F-8EDD-64E5BEDF664A}" type="presParOf" srcId="{013E7F1D-77F3-45AB-A929-DCA4304B3292}" destId="{23F5F59B-5F34-4D41-B682-C34DC206AE0F}" srcOrd="1" destOrd="0" presId="urn:microsoft.com/office/officeart/2008/layout/VerticalCurvedList"/>
    <dgm:cxn modelId="{8C2B9834-78C1-41EC-8DE2-4EDEE2F9DC08}" type="presParOf" srcId="{013E7F1D-77F3-45AB-A929-DCA4304B3292}" destId="{6B86FA30-FB2E-4580-AA7E-8FF7056C51BB}" srcOrd="2" destOrd="0" presId="urn:microsoft.com/office/officeart/2008/layout/VerticalCurvedList"/>
    <dgm:cxn modelId="{BBBC64EC-5826-471D-8669-D7DF52008C21}" type="presParOf" srcId="{6B86FA30-FB2E-4580-AA7E-8FF7056C51BB}" destId="{A4DFAE87-B817-48B0-8328-FC38A12DB25D}" srcOrd="0" destOrd="0" presId="urn:microsoft.com/office/officeart/2008/layout/VerticalCurvedList"/>
    <dgm:cxn modelId="{1FCBC1BE-FDD0-4327-ADE8-581A30C2935E}" type="presParOf" srcId="{013E7F1D-77F3-45AB-A929-DCA4304B3292}" destId="{54F3B17C-FD53-4837-BD67-D93D41EA1B63}" srcOrd="3" destOrd="0" presId="urn:microsoft.com/office/officeart/2008/layout/VerticalCurvedList"/>
    <dgm:cxn modelId="{8B82A4CE-08F3-4463-94C8-B87FADDB3302}" type="presParOf" srcId="{013E7F1D-77F3-45AB-A929-DCA4304B3292}" destId="{9776E77B-A5E3-4195-86A6-045994BF4A31}" srcOrd="4" destOrd="0" presId="urn:microsoft.com/office/officeart/2008/layout/VerticalCurvedList"/>
    <dgm:cxn modelId="{25CC8A1D-4876-4825-B5B4-8E6865DBE5B8}" type="presParOf" srcId="{9776E77B-A5E3-4195-86A6-045994BF4A31}" destId="{E44B298D-943E-48D6-8E4A-66F905E8D8CE}" srcOrd="0" destOrd="0" presId="urn:microsoft.com/office/officeart/2008/layout/VerticalCurvedList"/>
    <dgm:cxn modelId="{266C3AEC-BADE-4292-A999-DA086A07242D}" type="presParOf" srcId="{013E7F1D-77F3-45AB-A929-DCA4304B3292}" destId="{AC9F7730-408D-4848-8024-4057B72E533C}" srcOrd="5" destOrd="0" presId="urn:microsoft.com/office/officeart/2008/layout/VerticalCurvedList"/>
    <dgm:cxn modelId="{AA313FBB-9215-4581-AE58-8CF25BFDB6A6}" type="presParOf" srcId="{013E7F1D-77F3-45AB-A929-DCA4304B3292}" destId="{1E9FDE7D-86FA-48A1-9323-2F64A794177B}" srcOrd="6" destOrd="0" presId="urn:microsoft.com/office/officeart/2008/layout/VerticalCurvedList"/>
    <dgm:cxn modelId="{5CCFACD7-36D2-4245-BE87-187DC0B7A849}" type="presParOf" srcId="{1E9FDE7D-86FA-48A1-9323-2F64A794177B}" destId="{F7B64A39-E635-47BC-9884-3AB201E35D23}" srcOrd="0" destOrd="0" presId="urn:microsoft.com/office/officeart/2008/layout/VerticalCurvedList"/>
    <dgm:cxn modelId="{4F88E912-C376-4B86-B3F0-50B914DCFA3A}" type="presParOf" srcId="{013E7F1D-77F3-45AB-A929-DCA4304B3292}" destId="{4D9CA782-C4DD-46F4-AEB2-3059D3D114BD}" srcOrd="7" destOrd="0" presId="urn:microsoft.com/office/officeart/2008/layout/VerticalCurvedList"/>
    <dgm:cxn modelId="{DD558B7F-9007-47E7-BA73-ACD543E51989}" type="presParOf" srcId="{013E7F1D-77F3-45AB-A929-DCA4304B3292}" destId="{EC8A6768-B054-47AE-8216-2D63359E165B}" srcOrd="8" destOrd="0" presId="urn:microsoft.com/office/officeart/2008/layout/VerticalCurvedList"/>
    <dgm:cxn modelId="{4C7340C7-ED74-4F86-A117-04C0FE86986F}" type="presParOf" srcId="{EC8A6768-B054-47AE-8216-2D63359E165B}" destId="{31D37FA2-DA5D-4F2E-9E14-1C641E47AB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AD86C-C2FC-4974-B155-8ECEA07FDE5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3E7B924D-A92B-4DC8-844D-48FF65D030F3}">
      <dgm:prSet phldrT="[Text]"/>
      <dgm:spPr/>
      <dgm:t>
        <a:bodyPr/>
        <a:lstStyle/>
        <a:p>
          <a:r>
            <a:rPr lang="en-US" dirty="0"/>
            <a:t>Assign supervisors to deliver</a:t>
          </a:r>
        </a:p>
      </dgm:t>
    </dgm:pt>
    <dgm:pt modelId="{E94B8B53-4BFC-4380-A9A3-E2A3450FD215}" type="parTrans" cxnId="{26C9CB5B-D250-48D1-A6D3-5B811AAB1FDA}">
      <dgm:prSet/>
      <dgm:spPr/>
      <dgm:t>
        <a:bodyPr/>
        <a:lstStyle/>
        <a:p>
          <a:endParaRPr lang="en-US"/>
        </a:p>
      </dgm:t>
    </dgm:pt>
    <dgm:pt modelId="{E8E196F6-0E03-4A53-85EE-624D68801915}" type="sibTrans" cxnId="{26C9CB5B-D250-48D1-A6D3-5B811AAB1FDA}">
      <dgm:prSet/>
      <dgm:spPr/>
      <dgm:t>
        <a:bodyPr/>
        <a:lstStyle/>
        <a:p>
          <a:endParaRPr lang="en-US"/>
        </a:p>
      </dgm:t>
    </dgm:pt>
    <dgm:pt modelId="{2ABF9D4B-8FC2-41DD-910D-B76384CA984B}">
      <dgm:prSet phldrT="[Text]"/>
      <dgm:spPr/>
      <dgm:t>
        <a:bodyPr/>
        <a:lstStyle/>
        <a:p>
          <a:r>
            <a:rPr lang="en-US" dirty="0"/>
            <a:t>Select a time </a:t>
          </a:r>
        </a:p>
      </dgm:t>
    </dgm:pt>
    <dgm:pt modelId="{7C313DE6-4639-4044-843D-C2DC7084FA12}" type="parTrans" cxnId="{618F002F-1C61-4464-AC69-45C7B325FA54}">
      <dgm:prSet/>
      <dgm:spPr/>
      <dgm:t>
        <a:bodyPr/>
        <a:lstStyle/>
        <a:p>
          <a:endParaRPr lang="en-US"/>
        </a:p>
      </dgm:t>
    </dgm:pt>
    <dgm:pt modelId="{E7D0524D-9A46-4F77-A7A1-98BC2B0834CF}" type="sibTrans" cxnId="{618F002F-1C61-4464-AC69-45C7B325FA54}">
      <dgm:prSet/>
      <dgm:spPr/>
      <dgm:t>
        <a:bodyPr/>
        <a:lstStyle/>
        <a:p>
          <a:endParaRPr lang="en-US"/>
        </a:p>
      </dgm:t>
    </dgm:pt>
    <dgm:pt modelId="{462AF55A-96A9-4E1E-A422-947BC5F29CC3}">
      <dgm:prSet phldrT="[Text]"/>
      <dgm:spPr/>
      <dgm:t>
        <a:bodyPr/>
        <a:lstStyle/>
        <a:p>
          <a:r>
            <a:rPr lang="en-US" dirty="0"/>
            <a:t>Select incident link to your business</a:t>
          </a:r>
        </a:p>
      </dgm:t>
    </dgm:pt>
    <dgm:pt modelId="{D61220B6-CE57-48A7-9827-144661B0CBA1}" type="parTrans" cxnId="{9384FDAC-94FE-4101-B4A8-B2061A12EF83}">
      <dgm:prSet/>
      <dgm:spPr/>
      <dgm:t>
        <a:bodyPr/>
        <a:lstStyle/>
        <a:p>
          <a:endParaRPr lang="en-US"/>
        </a:p>
      </dgm:t>
    </dgm:pt>
    <dgm:pt modelId="{2AD77AB2-556D-407B-8825-D89021006ABF}" type="sibTrans" cxnId="{9384FDAC-94FE-4101-B4A8-B2061A12EF83}">
      <dgm:prSet/>
      <dgm:spPr/>
      <dgm:t>
        <a:bodyPr/>
        <a:lstStyle/>
        <a:p>
          <a:endParaRPr lang="en-US"/>
        </a:p>
      </dgm:t>
    </dgm:pt>
    <dgm:pt modelId="{D91B6180-BC46-4A6D-B988-9FE6CD174BC0}">
      <dgm:prSet phldrT="[Text]"/>
      <dgm:spPr/>
      <dgm:t>
        <a:bodyPr/>
        <a:lstStyle/>
        <a:p>
          <a:r>
            <a:rPr lang="en-US" dirty="0"/>
            <a:t>Use simple terminology </a:t>
          </a:r>
        </a:p>
      </dgm:t>
    </dgm:pt>
    <dgm:pt modelId="{C4829E82-0C1F-4F53-A402-BFDAAEBE5712}" type="parTrans" cxnId="{5196EBA1-2FF2-40D2-A1B4-A91433474CDE}">
      <dgm:prSet/>
      <dgm:spPr/>
      <dgm:t>
        <a:bodyPr/>
        <a:lstStyle/>
        <a:p>
          <a:endParaRPr lang="en-US"/>
        </a:p>
      </dgm:t>
    </dgm:pt>
    <dgm:pt modelId="{EEA9374E-980B-4C7D-80DF-A1DF3FA3AF5B}" type="sibTrans" cxnId="{5196EBA1-2FF2-40D2-A1B4-A91433474CDE}">
      <dgm:prSet/>
      <dgm:spPr/>
      <dgm:t>
        <a:bodyPr/>
        <a:lstStyle/>
        <a:p>
          <a:endParaRPr lang="en-US"/>
        </a:p>
      </dgm:t>
    </dgm:pt>
    <dgm:pt modelId="{54CEEE93-3388-4EC8-AB28-DBBCA2289667}" type="pres">
      <dgm:prSet presAssocID="{39AAD86C-C2FC-4974-B155-8ECEA07FDE50}" presName="Name0" presStyleCnt="0">
        <dgm:presLayoutVars>
          <dgm:dir/>
          <dgm:resizeHandles val="exact"/>
        </dgm:presLayoutVars>
      </dgm:prSet>
      <dgm:spPr/>
    </dgm:pt>
    <dgm:pt modelId="{54F20BD1-FE7D-46DD-B397-1DE4EF9E2194}" type="pres">
      <dgm:prSet presAssocID="{3E7B924D-A92B-4DC8-844D-48FF65D030F3}" presName="node" presStyleLbl="node1" presStyleIdx="0" presStyleCnt="4">
        <dgm:presLayoutVars>
          <dgm:bulletEnabled val="1"/>
        </dgm:presLayoutVars>
      </dgm:prSet>
      <dgm:spPr/>
    </dgm:pt>
    <dgm:pt modelId="{89B38FF7-3C5B-4C56-B888-BD7669E9E84B}" type="pres">
      <dgm:prSet presAssocID="{E8E196F6-0E03-4A53-85EE-624D68801915}" presName="sibTrans" presStyleLbl="sibTrans2D1" presStyleIdx="0" presStyleCnt="3"/>
      <dgm:spPr/>
    </dgm:pt>
    <dgm:pt modelId="{705C4583-4D6D-4114-8A45-AAD6944173FF}" type="pres">
      <dgm:prSet presAssocID="{E8E196F6-0E03-4A53-85EE-624D68801915}" presName="connectorText" presStyleLbl="sibTrans2D1" presStyleIdx="0" presStyleCnt="3"/>
      <dgm:spPr/>
    </dgm:pt>
    <dgm:pt modelId="{A59CEA51-E696-4C9A-90B2-11A53C2F2B79}" type="pres">
      <dgm:prSet presAssocID="{2ABF9D4B-8FC2-41DD-910D-B76384CA984B}" presName="node" presStyleLbl="node1" presStyleIdx="1" presStyleCnt="4">
        <dgm:presLayoutVars>
          <dgm:bulletEnabled val="1"/>
        </dgm:presLayoutVars>
      </dgm:prSet>
      <dgm:spPr/>
    </dgm:pt>
    <dgm:pt modelId="{BBB041F7-FF84-4B89-806E-7089399CBC33}" type="pres">
      <dgm:prSet presAssocID="{E7D0524D-9A46-4F77-A7A1-98BC2B0834CF}" presName="sibTrans" presStyleLbl="sibTrans2D1" presStyleIdx="1" presStyleCnt="3"/>
      <dgm:spPr/>
    </dgm:pt>
    <dgm:pt modelId="{FB3CBCDA-B089-43F3-B57D-163F2332E1FF}" type="pres">
      <dgm:prSet presAssocID="{E7D0524D-9A46-4F77-A7A1-98BC2B0834CF}" presName="connectorText" presStyleLbl="sibTrans2D1" presStyleIdx="1" presStyleCnt="3"/>
      <dgm:spPr/>
    </dgm:pt>
    <dgm:pt modelId="{3F272CC9-A494-4BA6-A875-7C41B814409B}" type="pres">
      <dgm:prSet presAssocID="{D91B6180-BC46-4A6D-B988-9FE6CD174BC0}" presName="node" presStyleLbl="node1" presStyleIdx="2" presStyleCnt="4">
        <dgm:presLayoutVars>
          <dgm:bulletEnabled val="1"/>
        </dgm:presLayoutVars>
      </dgm:prSet>
      <dgm:spPr/>
    </dgm:pt>
    <dgm:pt modelId="{666601E3-5870-44F7-8ED8-C3B1C400D43F}" type="pres">
      <dgm:prSet presAssocID="{EEA9374E-980B-4C7D-80DF-A1DF3FA3AF5B}" presName="sibTrans" presStyleLbl="sibTrans2D1" presStyleIdx="2" presStyleCnt="3"/>
      <dgm:spPr/>
    </dgm:pt>
    <dgm:pt modelId="{E71AE84B-5BB5-493A-AF31-CBEC30D43065}" type="pres">
      <dgm:prSet presAssocID="{EEA9374E-980B-4C7D-80DF-A1DF3FA3AF5B}" presName="connectorText" presStyleLbl="sibTrans2D1" presStyleIdx="2" presStyleCnt="3"/>
      <dgm:spPr/>
    </dgm:pt>
    <dgm:pt modelId="{97351BD3-9C62-4B98-98D1-CB926B60A300}" type="pres">
      <dgm:prSet presAssocID="{462AF55A-96A9-4E1E-A422-947BC5F29CC3}" presName="node" presStyleLbl="node1" presStyleIdx="3" presStyleCnt="4">
        <dgm:presLayoutVars>
          <dgm:bulletEnabled val="1"/>
        </dgm:presLayoutVars>
      </dgm:prSet>
      <dgm:spPr/>
    </dgm:pt>
  </dgm:ptLst>
  <dgm:cxnLst>
    <dgm:cxn modelId="{42052D09-3E26-4BB0-888D-E64E15E9C0C8}" type="presOf" srcId="{EEA9374E-980B-4C7D-80DF-A1DF3FA3AF5B}" destId="{666601E3-5870-44F7-8ED8-C3B1C400D43F}" srcOrd="0" destOrd="0" presId="urn:microsoft.com/office/officeart/2005/8/layout/process1"/>
    <dgm:cxn modelId="{C582900E-84D3-421A-B3E8-8AE06985A2A8}" type="presOf" srcId="{D91B6180-BC46-4A6D-B988-9FE6CD174BC0}" destId="{3F272CC9-A494-4BA6-A875-7C41B814409B}" srcOrd="0" destOrd="0" presId="urn:microsoft.com/office/officeart/2005/8/layout/process1"/>
    <dgm:cxn modelId="{0219DD25-2838-4160-AC2F-13890EE42AB4}" type="presOf" srcId="{E8E196F6-0E03-4A53-85EE-624D68801915}" destId="{89B38FF7-3C5B-4C56-B888-BD7669E9E84B}" srcOrd="0" destOrd="0" presId="urn:microsoft.com/office/officeart/2005/8/layout/process1"/>
    <dgm:cxn modelId="{618F002F-1C61-4464-AC69-45C7B325FA54}" srcId="{39AAD86C-C2FC-4974-B155-8ECEA07FDE50}" destId="{2ABF9D4B-8FC2-41DD-910D-B76384CA984B}" srcOrd="1" destOrd="0" parTransId="{7C313DE6-4639-4044-843D-C2DC7084FA12}" sibTransId="{E7D0524D-9A46-4F77-A7A1-98BC2B0834CF}"/>
    <dgm:cxn modelId="{26C9CB5B-D250-48D1-A6D3-5B811AAB1FDA}" srcId="{39AAD86C-C2FC-4974-B155-8ECEA07FDE50}" destId="{3E7B924D-A92B-4DC8-844D-48FF65D030F3}" srcOrd="0" destOrd="0" parTransId="{E94B8B53-4BFC-4380-A9A3-E2A3450FD215}" sibTransId="{E8E196F6-0E03-4A53-85EE-624D68801915}"/>
    <dgm:cxn modelId="{3096F366-6C6E-446A-8EB6-4FDCE7F69FC7}" type="presOf" srcId="{E8E196F6-0E03-4A53-85EE-624D68801915}" destId="{705C4583-4D6D-4114-8A45-AAD6944173FF}" srcOrd="1" destOrd="0" presId="urn:microsoft.com/office/officeart/2005/8/layout/process1"/>
    <dgm:cxn modelId="{5196EBA1-2FF2-40D2-A1B4-A91433474CDE}" srcId="{39AAD86C-C2FC-4974-B155-8ECEA07FDE50}" destId="{D91B6180-BC46-4A6D-B988-9FE6CD174BC0}" srcOrd="2" destOrd="0" parTransId="{C4829E82-0C1F-4F53-A402-BFDAAEBE5712}" sibTransId="{EEA9374E-980B-4C7D-80DF-A1DF3FA3AF5B}"/>
    <dgm:cxn modelId="{F37792A5-B41B-4C04-BCBA-415A264C6059}" type="presOf" srcId="{2ABF9D4B-8FC2-41DD-910D-B76384CA984B}" destId="{A59CEA51-E696-4C9A-90B2-11A53C2F2B79}" srcOrd="0" destOrd="0" presId="urn:microsoft.com/office/officeart/2005/8/layout/process1"/>
    <dgm:cxn modelId="{48D166AB-C06F-499F-8294-7C1B9956C573}" type="presOf" srcId="{39AAD86C-C2FC-4974-B155-8ECEA07FDE50}" destId="{54CEEE93-3388-4EC8-AB28-DBBCA2289667}" srcOrd="0" destOrd="0" presId="urn:microsoft.com/office/officeart/2005/8/layout/process1"/>
    <dgm:cxn modelId="{9384FDAC-94FE-4101-B4A8-B2061A12EF83}" srcId="{39AAD86C-C2FC-4974-B155-8ECEA07FDE50}" destId="{462AF55A-96A9-4E1E-A422-947BC5F29CC3}" srcOrd="3" destOrd="0" parTransId="{D61220B6-CE57-48A7-9827-144661B0CBA1}" sibTransId="{2AD77AB2-556D-407B-8825-D89021006ABF}"/>
    <dgm:cxn modelId="{546B95BD-D828-48B9-9368-8C0EBC2B400B}" type="presOf" srcId="{462AF55A-96A9-4E1E-A422-947BC5F29CC3}" destId="{97351BD3-9C62-4B98-98D1-CB926B60A300}" srcOrd="0" destOrd="0" presId="urn:microsoft.com/office/officeart/2005/8/layout/process1"/>
    <dgm:cxn modelId="{89154FEA-DEA3-489F-B44E-B58662C96C56}" type="presOf" srcId="{E7D0524D-9A46-4F77-A7A1-98BC2B0834CF}" destId="{FB3CBCDA-B089-43F3-B57D-163F2332E1FF}" srcOrd="1" destOrd="0" presId="urn:microsoft.com/office/officeart/2005/8/layout/process1"/>
    <dgm:cxn modelId="{8EC117F7-D211-4FF1-B3A0-A3643E487FD2}" type="presOf" srcId="{EEA9374E-980B-4C7D-80DF-A1DF3FA3AF5B}" destId="{E71AE84B-5BB5-493A-AF31-CBEC30D43065}" srcOrd="1" destOrd="0" presId="urn:microsoft.com/office/officeart/2005/8/layout/process1"/>
    <dgm:cxn modelId="{83FC44FC-A4EF-419F-A8F9-6FECCC2B34BC}" type="presOf" srcId="{3E7B924D-A92B-4DC8-844D-48FF65D030F3}" destId="{54F20BD1-FE7D-46DD-B397-1DE4EF9E2194}" srcOrd="0" destOrd="0" presId="urn:microsoft.com/office/officeart/2005/8/layout/process1"/>
    <dgm:cxn modelId="{58A51BFD-9929-4682-8EE9-3BD32742DFAD}" type="presOf" srcId="{E7D0524D-9A46-4F77-A7A1-98BC2B0834CF}" destId="{BBB041F7-FF84-4B89-806E-7089399CBC33}" srcOrd="0" destOrd="0" presId="urn:microsoft.com/office/officeart/2005/8/layout/process1"/>
    <dgm:cxn modelId="{CCF39A17-7678-4D26-8BF9-377F570699C1}" type="presParOf" srcId="{54CEEE93-3388-4EC8-AB28-DBBCA2289667}" destId="{54F20BD1-FE7D-46DD-B397-1DE4EF9E2194}" srcOrd="0" destOrd="0" presId="urn:microsoft.com/office/officeart/2005/8/layout/process1"/>
    <dgm:cxn modelId="{4AC948C8-510D-4946-A6FD-408D1E311160}" type="presParOf" srcId="{54CEEE93-3388-4EC8-AB28-DBBCA2289667}" destId="{89B38FF7-3C5B-4C56-B888-BD7669E9E84B}" srcOrd="1" destOrd="0" presId="urn:microsoft.com/office/officeart/2005/8/layout/process1"/>
    <dgm:cxn modelId="{AD7046B6-F105-4FA2-B020-920EB41FA78A}" type="presParOf" srcId="{89B38FF7-3C5B-4C56-B888-BD7669E9E84B}" destId="{705C4583-4D6D-4114-8A45-AAD6944173FF}" srcOrd="0" destOrd="0" presId="urn:microsoft.com/office/officeart/2005/8/layout/process1"/>
    <dgm:cxn modelId="{6D41080F-0292-406A-80BE-2D1BC9E863ED}" type="presParOf" srcId="{54CEEE93-3388-4EC8-AB28-DBBCA2289667}" destId="{A59CEA51-E696-4C9A-90B2-11A53C2F2B79}" srcOrd="2" destOrd="0" presId="urn:microsoft.com/office/officeart/2005/8/layout/process1"/>
    <dgm:cxn modelId="{F6E9ACB5-54EF-46F7-B717-21B2A4B4B0C1}" type="presParOf" srcId="{54CEEE93-3388-4EC8-AB28-DBBCA2289667}" destId="{BBB041F7-FF84-4B89-806E-7089399CBC33}" srcOrd="3" destOrd="0" presId="urn:microsoft.com/office/officeart/2005/8/layout/process1"/>
    <dgm:cxn modelId="{CE9E2BEE-3DDB-41DF-ABE0-42FE709FD01A}" type="presParOf" srcId="{BBB041F7-FF84-4B89-806E-7089399CBC33}" destId="{FB3CBCDA-B089-43F3-B57D-163F2332E1FF}" srcOrd="0" destOrd="0" presId="urn:microsoft.com/office/officeart/2005/8/layout/process1"/>
    <dgm:cxn modelId="{3B4277DA-1F10-4062-AFD5-6DE049A52CFD}" type="presParOf" srcId="{54CEEE93-3388-4EC8-AB28-DBBCA2289667}" destId="{3F272CC9-A494-4BA6-A875-7C41B814409B}" srcOrd="4" destOrd="0" presId="urn:microsoft.com/office/officeart/2005/8/layout/process1"/>
    <dgm:cxn modelId="{90362E2E-63A9-4FB1-9D9A-F79BACC8F972}" type="presParOf" srcId="{54CEEE93-3388-4EC8-AB28-DBBCA2289667}" destId="{666601E3-5870-44F7-8ED8-C3B1C400D43F}" srcOrd="5" destOrd="0" presId="urn:microsoft.com/office/officeart/2005/8/layout/process1"/>
    <dgm:cxn modelId="{C16657E6-3A12-4419-9F91-2FC2A34882EF}" type="presParOf" srcId="{666601E3-5870-44F7-8ED8-C3B1C400D43F}" destId="{E71AE84B-5BB5-493A-AF31-CBEC30D43065}" srcOrd="0" destOrd="0" presId="urn:microsoft.com/office/officeart/2005/8/layout/process1"/>
    <dgm:cxn modelId="{F9D0EF13-FF87-45F2-BEB4-ACD886DE368B}" type="presParOf" srcId="{54CEEE93-3388-4EC8-AB28-DBBCA2289667}" destId="{97351BD3-9C62-4B98-98D1-CB926B60A30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8BF191-7FBB-46D3-9EC3-2C5555A3966B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95F0C2-954C-4986-8071-60098BDF4652}">
      <dgm:prSet phldrT="[Text]"/>
      <dgm:spPr/>
      <dgm:t>
        <a:bodyPr/>
        <a:lstStyle/>
        <a:p>
          <a:r>
            <a:rPr lang="en-US" dirty="0"/>
            <a:t>Describe the incident</a:t>
          </a:r>
        </a:p>
      </dgm:t>
    </dgm:pt>
    <dgm:pt modelId="{420FCB0F-6E24-4446-8885-670F5FE506E0}" type="parTrans" cxnId="{3D3998F0-461B-4E85-9C0A-3F527DEAF743}">
      <dgm:prSet/>
      <dgm:spPr/>
      <dgm:t>
        <a:bodyPr/>
        <a:lstStyle/>
        <a:p>
          <a:endParaRPr lang="en-US"/>
        </a:p>
      </dgm:t>
    </dgm:pt>
    <dgm:pt modelId="{0308F8C5-1F30-45E1-88D4-98F0A1A07758}" type="sibTrans" cxnId="{3D3998F0-461B-4E85-9C0A-3F527DEAF743}">
      <dgm:prSet/>
      <dgm:spPr/>
      <dgm:t>
        <a:bodyPr/>
        <a:lstStyle/>
        <a:p>
          <a:endParaRPr lang="en-US"/>
        </a:p>
      </dgm:t>
    </dgm:pt>
    <dgm:pt modelId="{155FB15A-BB62-4034-B106-A9BFE7F204C2}">
      <dgm:prSet phldrT="[Text]"/>
      <dgm:spPr/>
      <dgm:t>
        <a:bodyPr/>
        <a:lstStyle/>
        <a:p>
          <a:r>
            <a:rPr lang="en-US" dirty="0"/>
            <a:t>Discuss Pattern </a:t>
          </a:r>
        </a:p>
      </dgm:t>
    </dgm:pt>
    <dgm:pt modelId="{C7D07E16-79E2-4BAA-8CAD-D2F87313DF8C}" type="parTrans" cxnId="{8B1061FB-2D0D-4590-BCE5-3AB47AFC905A}">
      <dgm:prSet/>
      <dgm:spPr/>
      <dgm:t>
        <a:bodyPr/>
        <a:lstStyle/>
        <a:p>
          <a:endParaRPr lang="en-US"/>
        </a:p>
      </dgm:t>
    </dgm:pt>
    <dgm:pt modelId="{E4B4E6AB-8BF0-4937-8FA1-254A96265F81}" type="sibTrans" cxnId="{8B1061FB-2D0D-4590-BCE5-3AB47AFC905A}">
      <dgm:prSet/>
      <dgm:spPr/>
      <dgm:t>
        <a:bodyPr/>
        <a:lstStyle/>
        <a:p>
          <a:endParaRPr lang="en-US"/>
        </a:p>
      </dgm:t>
    </dgm:pt>
    <dgm:pt modelId="{066B91A0-0A89-40F3-97FB-3D421ED72A68}">
      <dgm:prSet phldrT="[Text]"/>
      <dgm:spPr/>
      <dgm:t>
        <a:bodyPr/>
        <a:lstStyle/>
        <a:p>
          <a:r>
            <a:rPr lang="en-US" dirty="0"/>
            <a:t>Discuss time of incident </a:t>
          </a:r>
        </a:p>
      </dgm:t>
    </dgm:pt>
    <dgm:pt modelId="{606ED89B-CBEC-451A-98C5-AADB44899375}" type="parTrans" cxnId="{33674C7D-6AF0-4714-A59E-8CC59D64599C}">
      <dgm:prSet/>
      <dgm:spPr/>
      <dgm:t>
        <a:bodyPr/>
        <a:lstStyle/>
        <a:p>
          <a:endParaRPr lang="en-US"/>
        </a:p>
      </dgm:t>
    </dgm:pt>
    <dgm:pt modelId="{2EAFE796-6B5E-4801-98FF-271A6F2121AC}" type="sibTrans" cxnId="{33674C7D-6AF0-4714-A59E-8CC59D64599C}">
      <dgm:prSet/>
      <dgm:spPr/>
      <dgm:t>
        <a:bodyPr/>
        <a:lstStyle/>
        <a:p>
          <a:endParaRPr lang="en-US"/>
        </a:p>
      </dgm:t>
    </dgm:pt>
    <dgm:pt modelId="{DA6B6339-7637-4768-84A9-DFDB5CAAEBA0}">
      <dgm:prSet phldrT="[Text]"/>
      <dgm:spPr/>
      <dgm:t>
        <a:bodyPr/>
        <a:lstStyle/>
        <a:p>
          <a:r>
            <a:rPr lang="en-US" dirty="0"/>
            <a:t>Open discussion on reflective learning  question?</a:t>
          </a:r>
        </a:p>
      </dgm:t>
    </dgm:pt>
    <dgm:pt modelId="{908E80DE-FF5B-4D91-BCE0-E46CCF2EB2A4}" type="parTrans" cxnId="{FEAB5E81-59F1-4E51-97B8-6516E5E00DE2}">
      <dgm:prSet/>
      <dgm:spPr/>
      <dgm:t>
        <a:bodyPr/>
        <a:lstStyle/>
        <a:p>
          <a:endParaRPr lang="en-US"/>
        </a:p>
      </dgm:t>
    </dgm:pt>
    <dgm:pt modelId="{8117AB21-5BFB-48EB-96BF-BA4E5909B1F2}" type="sibTrans" cxnId="{FEAB5E81-59F1-4E51-97B8-6516E5E00DE2}">
      <dgm:prSet/>
      <dgm:spPr/>
      <dgm:t>
        <a:bodyPr/>
        <a:lstStyle/>
        <a:p>
          <a:endParaRPr lang="en-US"/>
        </a:p>
      </dgm:t>
    </dgm:pt>
    <dgm:pt modelId="{9BDC1909-96B2-4383-A892-8E5BB24F04D8}">
      <dgm:prSet phldrT="[Text]"/>
      <dgm:spPr/>
      <dgm:t>
        <a:bodyPr/>
        <a:lstStyle/>
        <a:p>
          <a:r>
            <a:rPr lang="en-US" dirty="0"/>
            <a:t>What initial finding </a:t>
          </a:r>
        </a:p>
      </dgm:t>
    </dgm:pt>
    <dgm:pt modelId="{11662AFF-58FD-4E90-9FF6-966EA6775AA9}" type="parTrans" cxnId="{B016126B-D101-4443-A5EC-8264726E7D44}">
      <dgm:prSet/>
      <dgm:spPr/>
      <dgm:t>
        <a:bodyPr/>
        <a:lstStyle/>
        <a:p>
          <a:endParaRPr lang="en-US"/>
        </a:p>
      </dgm:t>
    </dgm:pt>
    <dgm:pt modelId="{23CC64FC-DDE6-48D0-8D21-32A77D02A59C}" type="sibTrans" cxnId="{B016126B-D101-4443-A5EC-8264726E7D44}">
      <dgm:prSet/>
      <dgm:spPr/>
      <dgm:t>
        <a:bodyPr/>
        <a:lstStyle/>
        <a:p>
          <a:endParaRPr lang="en-US"/>
        </a:p>
      </dgm:t>
    </dgm:pt>
    <dgm:pt modelId="{65F17CD7-86A1-41C7-9C12-4B5FD9554E55}">
      <dgm:prSet phldrT="[Text]"/>
      <dgm:spPr/>
      <dgm:t>
        <a:bodyPr/>
        <a:lstStyle/>
        <a:p>
          <a:r>
            <a:rPr lang="en-US" dirty="0"/>
            <a:t>What happened  </a:t>
          </a:r>
        </a:p>
      </dgm:t>
    </dgm:pt>
    <dgm:pt modelId="{B45FB3D8-4333-4EA4-A377-DB2106829CF2}" type="parTrans" cxnId="{F4600241-2167-4657-99F2-478D6EA05649}">
      <dgm:prSet/>
      <dgm:spPr/>
      <dgm:t>
        <a:bodyPr/>
        <a:lstStyle/>
        <a:p>
          <a:endParaRPr lang="en-US"/>
        </a:p>
      </dgm:t>
    </dgm:pt>
    <dgm:pt modelId="{1686E53E-6811-428D-832C-B0FE853D26CD}" type="sibTrans" cxnId="{F4600241-2167-4657-99F2-478D6EA05649}">
      <dgm:prSet/>
      <dgm:spPr/>
      <dgm:t>
        <a:bodyPr/>
        <a:lstStyle/>
        <a:p>
          <a:endParaRPr lang="en-US"/>
        </a:p>
      </dgm:t>
    </dgm:pt>
    <dgm:pt modelId="{51C423B7-56DB-4C41-B82A-EE842254F4EB}">
      <dgm:prSet phldrT="[Text]"/>
      <dgm:spPr/>
      <dgm:t>
        <a:bodyPr/>
        <a:lstStyle/>
        <a:p>
          <a:r>
            <a:rPr lang="en-US" dirty="0"/>
            <a:t>Ask everyone to give his personal views</a:t>
          </a:r>
        </a:p>
      </dgm:t>
    </dgm:pt>
    <dgm:pt modelId="{98D0978A-F278-4DA2-B86C-D8A3CF8C86D4}" type="parTrans" cxnId="{218DF359-B43E-4CA9-8E4C-995CAE3F6EA4}">
      <dgm:prSet/>
      <dgm:spPr/>
      <dgm:t>
        <a:bodyPr/>
        <a:lstStyle/>
        <a:p>
          <a:endParaRPr lang="en-US"/>
        </a:p>
      </dgm:t>
    </dgm:pt>
    <dgm:pt modelId="{F5FB095B-7C08-43A7-9EEE-9F47D4F39490}" type="sibTrans" cxnId="{218DF359-B43E-4CA9-8E4C-995CAE3F6EA4}">
      <dgm:prSet/>
      <dgm:spPr/>
      <dgm:t>
        <a:bodyPr/>
        <a:lstStyle/>
        <a:p>
          <a:endParaRPr lang="en-US"/>
        </a:p>
      </dgm:t>
    </dgm:pt>
    <dgm:pt modelId="{4F9C9AD4-94ED-417E-9D66-BE8F7312824F}">
      <dgm:prSet phldrT="[Text]"/>
      <dgm:spPr/>
      <dgm:t>
        <a:bodyPr/>
        <a:lstStyle/>
        <a:p>
          <a:r>
            <a:rPr lang="en-US" dirty="0"/>
            <a:t>Encourage  engagement</a:t>
          </a:r>
        </a:p>
      </dgm:t>
    </dgm:pt>
    <dgm:pt modelId="{3622EC9C-615E-41EA-AF85-574EFEEE0768}" type="parTrans" cxnId="{63593889-B12C-4DB9-9A32-841E79739990}">
      <dgm:prSet/>
      <dgm:spPr/>
      <dgm:t>
        <a:bodyPr/>
        <a:lstStyle/>
        <a:p>
          <a:endParaRPr lang="en-US"/>
        </a:p>
      </dgm:t>
    </dgm:pt>
    <dgm:pt modelId="{B48B7409-648E-4F33-9100-CD890AC119FC}" type="sibTrans" cxnId="{63593889-B12C-4DB9-9A32-841E79739990}">
      <dgm:prSet/>
      <dgm:spPr/>
      <dgm:t>
        <a:bodyPr/>
        <a:lstStyle/>
        <a:p>
          <a:endParaRPr lang="en-US"/>
        </a:p>
      </dgm:t>
    </dgm:pt>
    <dgm:pt modelId="{3D69C625-A8CF-44F9-8D81-B681CF6A2599}">
      <dgm:prSet phldrT="[Text]"/>
      <dgm:spPr/>
      <dgm:t>
        <a:bodyPr/>
        <a:lstStyle/>
        <a:p>
          <a:r>
            <a:rPr lang="en-US" dirty="0"/>
            <a:t>Ask people what they do differently /learning </a:t>
          </a:r>
        </a:p>
      </dgm:t>
    </dgm:pt>
    <dgm:pt modelId="{3A7133CF-3B6B-440C-B339-BA68E07CEE37}" type="parTrans" cxnId="{AB854458-C07C-4845-8497-F24018FAE079}">
      <dgm:prSet/>
      <dgm:spPr/>
      <dgm:t>
        <a:bodyPr/>
        <a:lstStyle/>
        <a:p>
          <a:endParaRPr lang="en-US"/>
        </a:p>
      </dgm:t>
    </dgm:pt>
    <dgm:pt modelId="{4C0AAD4F-D6D1-412F-9704-7F713CE41D58}" type="sibTrans" cxnId="{AB854458-C07C-4845-8497-F24018FAE079}">
      <dgm:prSet/>
      <dgm:spPr/>
      <dgm:t>
        <a:bodyPr/>
        <a:lstStyle/>
        <a:p>
          <a:endParaRPr lang="en-US"/>
        </a:p>
      </dgm:t>
    </dgm:pt>
    <dgm:pt modelId="{51EDCAA7-D93E-4BDB-B705-E6BF896C2BE3}" type="pres">
      <dgm:prSet presAssocID="{928BF191-7FBB-46D3-9EC3-2C5555A3966B}" presName="Name0" presStyleCnt="0">
        <dgm:presLayoutVars>
          <dgm:dir/>
          <dgm:resizeHandles/>
        </dgm:presLayoutVars>
      </dgm:prSet>
      <dgm:spPr/>
    </dgm:pt>
    <dgm:pt modelId="{FD1D6405-1857-4481-B5AD-0F299BD8A363}" type="pres">
      <dgm:prSet presAssocID="{DE95F0C2-954C-4986-8071-60098BDF4652}" presName="compNode" presStyleCnt="0"/>
      <dgm:spPr/>
    </dgm:pt>
    <dgm:pt modelId="{61AC5977-A552-4442-BD0F-7830C6EFE505}" type="pres">
      <dgm:prSet presAssocID="{DE95F0C2-954C-4986-8071-60098BDF4652}" presName="dummyConnPt" presStyleCnt="0"/>
      <dgm:spPr/>
    </dgm:pt>
    <dgm:pt modelId="{4B7D2F6B-FFE0-4820-A202-1367DB4E3C6D}" type="pres">
      <dgm:prSet presAssocID="{DE95F0C2-954C-4986-8071-60098BDF4652}" presName="node" presStyleLbl="node1" presStyleIdx="0" presStyleCnt="9">
        <dgm:presLayoutVars>
          <dgm:bulletEnabled val="1"/>
        </dgm:presLayoutVars>
      </dgm:prSet>
      <dgm:spPr/>
    </dgm:pt>
    <dgm:pt modelId="{7A1A9EB0-8020-4402-BFF3-AE7CD14AEE81}" type="pres">
      <dgm:prSet presAssocID="{0308F8C5-1F30-45E1-88D4-98F0A1A07758}" presName="sibTrans" presStyleLbl="bgSibTrans2D1" presStyleIdx="0" presStyleCnt="8"/>
      <dgm:spPr/>
    </dgm:pt>
    <dgm:pt modelId="{E36AD17C-A59F-4F17-B546-D44EA9298A2B}" type="pres">
      <dgm:prSet presAssocID="{155FB15A-BB62-4034-B106-A9BFE7F204C2}" presName="compNode" presStyleCnt="0"/>
      <dgm:spPr/>
    </dgm:pt>
    <dgm:pt modelId="{F8A5E033-8677-49A5-A90B-6CD489833828}" type="pres">
      <dgm:prSet presAssocID="{155FB15A-BB62-4034-B106-A9BFE7F204C2}" presName="dummyConnPt" presStyleCnt="0"/>
      <dgm:spPr/>
    </dgm:pt>
    <dgm:pt modelId="{342DD5A3-A8BC-45A3-8654-16020B7CAB65}" type="pres">
      <dgm:prSet presAssocID="{155FB15A-BB62-4034-B106-A9BFE7F204C2}" presName="node" presStyleLbl="node1" presStyleIdx="1" presStyleCnt="9">
        <dgm:presLayoutVars>
          <dgm:bulletEnabled val="1"/>
        </dgm:presLayoutVars>
      </dgm:prSet>
      <dgm:spPr/>
    </dgm:pt>
    <dgm:pt modelId="{463E4627-D2B7-40F7-B720-DF4D8797BD3B}" type="pres">
      <dgm:prSet presAssocID="{E4B4E6AB-8BF0-4937-8FA1-254A96265F81}" presName="sibTrans" presStyleLbl="bgSibTrans2D1" presStyleIdx="1" presStyleCnt="8"/>
      <dgm:spPr/>
    </dgm:pt>
    <dgm:pt modelId="{77A4FBAF-04C1-49E9-B370-59CC0798F049}" type="pres">
      <dgm:prSet presAssocID="{066B91A0-0A89-40F3-97FB-3D421ED72A68}" presName="compNode" presStyleCnt="0"/>
      <dgm:spPr/>
    </dgm:pt>
    <dgm:pt modelId="{09E176EF-7230-4D8E-976A-8410CD236763}" type="pres">
      <dgm:prSet presAssocID="{066B91A0-0A89-40F3-97FB-3D421ED72A68}" presName="dummyConnPt" presStyleCnt="0"/>
      <dgm:spPr/>
    </dgm:pt>
    <dgm:pt modelId="{10593BC0-3619-4F1A-8363-29E8D5D63B2C}" type="pres">
      <dgm:prSet presAssocID="{066B91A0-0A89-40F3-97FB-3D421ED72A68}" presName="node" presStyleLbl="node1" presStyleIdx="2" presStyleCnt="9">
        <dgm:presLayoutVars>
          <dgm:bulletEnabled val="1"/>
        </dgm:presLayoutVars>
      </dgm:prSet>
      <dgm:spPr/>
    </dgm:pt>
    <dgm:pt modelId="{9CE62533-8196-43CB-B16D-16BB55603956}" type="pres">
      <dgm:prSet presAssocID="{2EAFE796-6B5E-4801-98FF-271A6F2121AC}" presName="sibTrans" presStyleLbl="bgSibTrans2D1" presStyleIdx="2" presStyleCnt="8"/>
      <dgm:spPr/>
    </dgm:pt>
    <dgm:pt modelId="{020ED824-A298-457B-9A5F-DEC8FFE7328C}" type="pres">
      <dgm:prSet presAssocID="{DA6B6339-7637-4768-84A9-DFDB5CAAEBA0}" presName="compNode" presStyleCnt="0"/>
      <dgm:spPr/>
    </dgm:pt>
    <dgm:pt modelId="{BD25292C-A4D3-4B77-BB4A-C43BB9705FE7}" type="pres">
      <dgm:prSet presAssocID="{DA6B6339-7637-4768-84A9-DFDB5CAAEBA0}" presName="dummyConnPt" presStyleCnt="0"/>
      <dgm:spPr/>
    </dgm:pt>
    <dgm:pt modelId="{70D2BDE1-1205-4228-90DD-C527E7830A87}" type="pres">
      <dgm:prSet presAssocID="{DA6B6339-7637-4768-84A9-DFDB5CAAEBA0}" presName="node" presStyleLbl="node1" presStyleIdx="3" presStyleCnt="9">
        <dgm:presLayoutVars>
          <dgm:bulletEnabled val="1"/>
        </dgm:presLayoutVars>
      </dgm:prSet>
      <dgm:spPr/>
    </dgm:pt>
    <dgm:pt modelId="{8D1CAB21-76E2-4D9E-8170-CAF10EF58294}" type="pres">
      <dgm:prSet presAssocID="{8117AB21-5BFB-48EB-96BF-BA4E5909B1F2}" presName="sibTrans" presStyleLbl="bgSibTrans2D1" presStyleIdx="3" presStyleCnt="8"/>
      <dgm:spPr/>
    </dgm:pt>
    <dgm:pt modelId="{FF6711EB-81A1-44DD-9B4C-B66DFFD2E26F}" type="pres">
      <dgm:prSet presAssocID="{9BDC1909-96B2-4383-A892-8E5BB24F04D8}" presName="compNode" presStyleCnt="0"/>
      <dgm:spPr/>
    </dgm:pt>
    <dgm:pt modelId="{4E7B4260-004B-4D5E-AD5C-4451C7064C61}" type="pres">
      <dgm:prSet presAssocID="{9BDC1909-96B2-4383-A892-8E5BB24F04D8}" presName="dummyConnPt" presStyleCnt="0"/>
      <dgm:spPr/>
    </dgm:pt>
    <dgm:pt modelId="{61ADBFF7-7358-46E6-8358-7E20ED796EC6}" type="pres">
      <dgm:prSet presAssocID="{9BDC1909-96B2-4383-A892-8E5BB24F04D8}" presName="node" presStyleLbl="node1" presStyleIdx="4" presStyleCnt="9">
        <dgm:presLayoutVars>
          <dgm:bulletEnabled val="1"/>
        </dgm:presLayoutVars>
      </dgm:prSet>
      <dgm:spPr/>
    </dgm:pt>
    <dgm:pt modelId="{8FB388F0-087E-4C34-B19E-8EB5B1E6C7EB}" type="pres">
      <dgm:prSet presAssocID="{23CC64FC-DDE6-48D0-8D21-32A77D02A59C}" presName="sibTrans" presStyleLbl="bgSibTrans2D1" presStyleIdx="4" presStyleCnt="8"/>
      <dgm:spPr/>
    </dgm:pt>
    <dgm:pt modelId="{6FFE107E-A571-482C-AEFC-CA7FE05EDDA9}" type="pres">
      <dgm:prSet presAssocID="{65F17CD7-86A1-41C7-9C12-4B5FD9554E55}" presName="compNode" presStyleCnt="0"/>
      <dgm:spPr/>
    </dgm:pt>
    <dgm:pt modelId="{84C56A20-159B-4839-A6E9-341118E631F3}" type="pres">
      <dgm:prSet presAssocID="{65F17CD7-86A1-41C7-9C12-4B5FD9554E55}" presName="dummyConnPt" presStyleCnt="0"/>
      <dgm:spPr/>
    </dgm:pt>
    <dgm:pt modelId="{CCB178BA-BC61-4087-A3DF-239C76FD053F}" type="pres">
      <dgm:prSet presAssocID="{65F17CD7-86A1-41C7-9C12-4B5FD9554E55}" presName="node" presStyleLbl="node1" presStyleIdx="5" presStyleCnt="9">
        <dgm:presLayoutVars>
          <dgm:bulletEnabled val="1"/>
        </dgm:presLayoutVars>
      </dgm:prSet>
      <dgm:spPr/>
    </dgm:pt>
    <dgm:pt modelId="{2A7F362F-3F0E-4909-AE7A-02613039D09F}" type="pres">
      <dgm:prSet presAssocID="{1686E53E-6811-428D-832C-B0FE853D26CD}" presName="sibTrans" presStyleLbl="bgSibTrans2D1" presStyleIdx="5" presStyleCnt="8"/>
      <dgm:spPr/>
    </dgm:pt>
    <dgm:pt modelId="{75F64C61-7165-48C2-B0E5-71BAE9257F50}" type="pres">
      <dgm:prSet presAssocID="{51C423B7-56DB-4C41-B82A-EE842254F4EB}" presName="compNode" presStyleCnt="0"/>
      <dgm:spPr/>
    </dgm:pt>
    <dgm:pt modelId="{7AD53B72-2A34-4EDD-B06F-629753249A35}" type="pres">
      <dgm:prSet presAssocID="{51C423B7-56DB-4C41-B82A-EE842254F4EB}" presName="dummyConnPt" presStyleCnt="0"/>
      <dgm:spPr/>
    </dgm:pt>
    <dgm:pt modelId="{06371138-EFE7-43CB-9C8F-D24CBFA1E2BA}" type="pres">
      <dgm:prSet presAssocID="{51C423B7-56DB-4C41-B82A-EE842254F4EB}" presName="node" presStyleLbl="node1" presStyleIdx="6" presStyleCnt="9">
        <dgm:presLayoutVars>
          <dgm:bulletEnabled val="1"/>
        </dgm:presLayoutVars>
      </dgm:prSet>
      <dgm:spPr/>
    </dgm:pt>
    <dgm:pt modelId="{5709CF1D-CFF6-4E20-A0E1-6A65723A1EC5}" type="pres">
      <dgm:prSet presAssocID="{F5FB095B-7C08-43A7-9EEE-9F47D4F39490}" presName="sibTrans" presStyleLbl="bgSibTrans2D1" presStyleIdx="6" presStyleCnt="8"/>
      <dgm:spPr/>
    </dgm:pt>
    <dgm:pt modelId="{D4D9B4D4-EC3A-43C3-9277-80EACCDEA63D}" type="pres">
      <dgm:prSet presAssocID="{4F9C9AD4-94ED-417E-9D66-BE8F7312824F}" presName="compNode" presStyleCnt="0"/>
      <dgm:spPr/>
    </dgm:pt>
    <dgm:pt modelId="{944B85BF-9DC8-4360-9560-D5ABF3D26949}" type="pres">
      <dgm:prSet presAssocID="{4F9C9AD4-94ED-417E-9D66-BE8F7312824F}" presName="dummyConnPt" presStyleCnt="0"/>
      <dgm:spPr/>
    </dgm:pt>
    <dgm:pt modelId="{5377A78C-D0E5-4258-9A1B-75C956D27B06}" type="pres">
      <dgm:prSet presAssocID="{4F9C9AD4-94ED-417E-9D66-BE8F7312824F}" presName="node" presStyleLbl="node1" presStyleIdx="7" presStyleCnt="9">
        <dgm:presLayoutVars>
          <dgm:bulletEnabled val="1"/>
        </dgm:presLayoutVars>
      </dgm:prSet>
      <dgm:spPr/>
    </dgm:pt>
    <dgm:pt modelId="{41B8F63B-5CE9-4749-9DF4-370BE967AEB0}" type="pres">
      <dgm:prSet presAssocID="{B48B7409-648E-4F33-9100-CD890AC119FC}" presName="sibTrans" presStyleLbl="bgSibTrans2D1" presStyleIdx="7" presStyleCnt="8"/>
      <dgm:spPr/>
    </dgm:pt>
    <dgm:pt modelId="{B6AA9D73-8DA9-40FB-B613-AE942FEB4D3D}" type="pres">
      <dgm:prSet presAssocID="{3D69C625-A8CF-44F9-8D81-B681CF6A2599}" presName="compNode" presStyleCnt="0"/>
      <dgm:spPr/>
    </dgm:pt>
    <dgm:pt modelId="{A618C3C4-3506-4DF5-AC18-BB642EA64807}" type="pres">
      <dgm:prSet presAssocID="{3D69C625-A8CF-44F9-8D81-B681CF6A2599}" presName="dummyConnPt" presStyleCnt="0"/>
      <dgm:spPr/>
    </dgm:pt>
    <dgm:pt modelId="{12ED8C1B-1ED9-4A98-BD86-D06674250D51}" type="pres">
      <dgm:prSet presAssocID="{3D69C625-A8CF-44F9-8D81-B681CF6A2599}" presName="node" presStyleLbl="node1" presStyleIdx="8" presStyleCnt="9">
        <dgm:presLayoutVars>
          <dgm:bulletEnabled val="1"/>
        </dgm:presLayoutVars>
      </dgm:prSet>
      <dgm:spPr/>
    </dgm:pt>
  </dgm:ptLst>
  <dgm:cxnLst>
    <dgm:cxn modelId="{466D2723-6812-466A-B823-20D95974B5BC}" type="presOf" srcId="{9BDC1909-96B2-4383-A892-8E5BB24F04D8}" destId="{61ADBFF7-7358-46E6-8358-7E20ED796EC6}" srcOrd="0" destOrd="0" presId="urn:microsoft.com/office/officeart/2005/8/layout/bProcess4"/>
    <dgm:cxn modelId="{CD402A27-94CC-4C50-B827-ABF2DB04AFFC}" type="presOf" srcId="{DA6B6339-7637-4768-84A9-DFDB5CAAEBA0}" destId="{70D2BDE1-1205-4228-90DD-C527E7830A87}" srcOrd="0" destOrd="0" presId="urn:microsoft.com/office/officeart/2005/8/layout/bProcess4"/>
    <dgm:cxn modelId="{7200673C-721A-4DB6-9689-6ACE10524749}" type="presOf" srcId="{1686E53E-6811-428D-832C-B0FE853D26CD}" destId="{2A7F362F-3F0E-4909-AE7A-02613039D09F}" srcOrd="0" destOrd="0" presId="urn:microsoft.com/office/officeart/2005/8/layout/bProcess4"/>
    <dgm:cxn modelId="{39837C3E-4A7D-4C3E-B23A-7A72CD3293D1}" type="presOf" srcId="{0308F8C5-1F30-45E1-88D4-98F0A1A07758}" destId="{7A1A9EB0-8020-4402-BFF3-AE7CD14AEE81}" srcOrd="0" destOrd="0" presId="urn:microsoft.com/office/officeart/2005/8/layout/bProcess4"/>
    <dgm:cxn modelId="{436F5260-1298-4756-9FB9-4EC10F7754C7}" type="presOf" srcId="{23CC64FC-DDE6-48D0-8D21-32A77D02A59C}" destId="{8FB388F0-087E-4C34-B19E-8EB5B1E6C7EB}" srcOrd="0" destOrd="0" presId="urn:microsoft.com/office/officeart/2005/8/layout/bProcess4"/>
    <dgm:cxn modelId="{F4600241-2167-4657-99F2-478D6EA05649}" srcId="{928BF191-7FBB-46D3-9EC3-2C5555A3966B}" destId="{65F17CD7-86A1-41C7-9C12-4B5FD9554E55}" srcOrd="5" destOrd="0" parTransId="{B45FB3D8-4333-4EA4-A377-DB2106829CF2}" sibTransId="{1686E53E-6811-428D-832C-B0FE853D26CD}"/>
    <dgm:cxn modelId="{D55E8166-0DD0-4735-80FB-17600A053513}" type="presOf" srcId="{65F17CD7-86A1-41C7-9C12-4B5FD9554E55}" destId="{CCB178BA-BC61-4087-A3DF-239C76FD053F}" srcOrd="0" destOrd="0" presId="urn:microsoft.com/office/officeart/2005/8/layout/bProcess4"/>
    <dgm:cxn modelId="{B016126B-D101-4443-A5EC-8264726E7D44}" srcId="{928BF191-7FBB-46D3-9EC3-2C5555A3966B}" destId="{9BDC1909-96B2-4383-A892-8E5BB24F04D8}" srcOrd="4" destOrd="0" parTransId="{11662AFF-58FD-4E90-9FF6-966EA6775AA9}" sibTransId="{23CC64FC-DDE6-48D0-8D21-32A77D02A59C}"/>
    <dgm:cxn modelId="{AB854458-C07C-4845-8497-F24018FAE079}" srcId="{928BF191-7FBB-46D3-9EC3-2C5555A3966B}" destId="{3D69C625-A8CF-44F9-8D81-B681CF6A2599}" srcOrd="8" destOrd="0" parTransId="{3A7133CF-3B6B-440C-B339-BA68E07CEE37}" sibTransId="{4C0AAD4F-D6D1-412F-9704-7F713CE41D58}"/>
    <dgm:cxn modelId="{218DF359-B43E-4CA9-8E4C-995CAE3F6EA4}" srcId="{928BF191-7FBB-46D3-9EC3-2C5555A3966B}" destId="{51C423B7-56DB-4C41-B82A-EE842254F4EB}" srcOrd="6" destOrd="0" parTransId="{98D0978A-F278-4DA2-B86C-D8A3CF8C86D4}" sibTransId="{F5FB095B-7C08-43A7-9EEE-9F47D4F39490}"/>
    <dgm:cxn modelId="{33674C7D-6AF0-4714-A59E-8CC59D64599C}" srcId="{928BF191-7FBB-46D3-9EC3-2C5555A3966B}" destId="{066B91A0-0A89-40F3-97FB-3D421ED72A68}" srcOrd="2" destOrd="0" parTransId="{606ED89B-CBEC-451A-98C5-AADB44899375}" sibTransId="{2EAFE796-6B5E-4801-98FF-271A6F2121AC}"/>
    <dgm:cxn modelId="{FEAB5E81-59F1-4E51-97B8-6516E5E00DE2}" srcId="{928BF191-7FBB-46D3-9EC3-2C5555A3966B}" destId="{DA6B6339-7637-4768-84A9-DFDB5CAAEBA0}" srcOrd="3" destOrd="0" parTransId="{908E80DE-FF5B-4D91-BCE0-E46CCF2EB2A4}" sibTransId="{8117AB21-5BFB-48EB-96BF-BA4E5909B1F2}"/>
    <dgm:cxn modelId="{63593889-B12C-4DB9-9A32-841E79739990}" srcId="{928BF191-7FBB-46D3-9EC3-2C5555A3966B}" destId="{4F9C9AD4-94ED-417E-9D66-BE8F7312824F}" srcOrd="7" destOrd="0" parTransId="{3622EC9C-615E-41EA-AF85-574EFEEE0768}" sibTransId="{B48B7409-648E-4F33-9100-CD890AC119FC}"/>
    <dgm:cxn modelId="{C9E7568F-7EA8-404A-9EF0-B7F2C595B741}" type="presOf" srcId="{4F9C9AD4-94ED-417E-9D66-BE8F7312824F}" destId="{5377A78C-D0E5-4258-9A1B-75C956D27B06}" srcOrd="0" destOrd="0" presId="urn:microsoft.com/office/officeart/2005/8/layout/bProcess4"/>
    <dgm:cxn modelId="{FD74509E-C45F-4E7D-B85D-EAD7FBD77415}" type="presOf" srcId="{8117AB21-5BFB-48EB-96BF-BA4E5909B1F2}" destId="{8D1CAB21-76E2-4D9E-8170-CAF10EF58294}" srcOrd="0" destOrd="0" presId="urn:microsoft.com/office/officeart/2005/8/layout/bProcess4"/>
    <dgm:cxn modelId="{A8577C9F-6166-4AB5-8A0C-2BC1B1522DCA}" type="presOf" srcId="{066B91A0-0A89-40F3-97FB-3D421ED72A68}" destId="{10593BC0-3619-4F1A-8363-29E8D5D63B2C}" srcOrd="0" destOrd="0" presId="urn:microsoft.com/office/officeart/2005/8/layout/bProcess4"/>
    <dgm:cxn modelId="{B72167A8-5A36-4B13-AB20-4DCC07E15A99}" type="presOf" srcId="{3D69C625-A8CF-44F9-8D81-B681CF6A2599}" destId="{12ED8C1B-1ED9-4A98-BD86-D06674250D51}" srcOrd="0" destOrd="0" presId="urn:microsoft.com/office/officeart/2005/8/layout/bProcess4"/>
    <dgm:cxn modelId="{836AF9AC-DD55-46E5-B0E4-ACF2B5369D34}" type="presOf" srcId="{51C423B7-56DB-4C41-B82A-EE842254F4EB}" destId="{06371138-EFE7-43CB-9C8F-D24CBFA1E2BA}" srcOrd="0" destOrd="0" presId="urn:microsoft.com/office/officeart/2005/8/layout/bProcess4"/>
    <dgm:cxn modelId="{75E80DB6-A607-40A3-A559-1A7C2FA83A87}" type="presOf" srcId="{2EAFE796-6B5E-4801-98FF-271A6F2121AC}" destId="{9CE62533-8196-43CB-B16D-16BB55603956}" srcOrd="0" destOrd="0" presId="urn:microsoft.com/office/officeart/2005/8/layout/bProcess4"/>
    <dgm:cxn modelId="{30D3CCBF-3600-43E1-9735-2968D4746D21}" type="presOf" srcId="{B48B7409-648E-4F33-9100-CD890AC119FC}" destId="{41B8F63B-5CE9-4749-9DF4-370BE967AEB0}" srcOrd="0" destOrd="0" presId="urn:microsoft.com/office/officeart/2005/8/layout/bProcess4"/>
    <dgm:cxn modelId="{7AFBFDC6-6A57-4800-BAC0-B5A76ABC160B}" type="presOf" srcId="{155FB15A-BB62-4034-B106-A9BFE7F204C2}" destId="{342DD5A3-A8BC-45A3-8654-16020B7CAB65}" srcOrd="0" destOrd="0" presId="urn:microsoft.com/office/officeart/2005/8/layout/bProcess4"/>
    <dgm:cxn modelId="{B98401CF-DE5D-4328-9ADB-FC5721921E25}" type="presOf" srcId="{DE95F0C2-954C-4986-8071-60098BDF4652}" destId="{4B7D2F6B-FFE0-4820-A202-1367DB4E3C6D}" srcOrd="0" destOrd="0" presId="urn:microsoft.com/office/officeart/2005/8/layout/bProcess4"/>
    <dgm:cxn modelId="{C878F9D3-0926-4970-A1D9-36235B7B37AF}" type="presOf" srcId="{E4B4E6AB-8BF0-4937-8FA1-254A96265F81}" destId="{463E4627-D2B7-40F7-B720-DF4D8797BD3B}" srcOrd="0" destOrd="0" presId="urn:microsoft.com/office/officeart/2005/8/layout/bProcess4"/>
    <dgm:cxn modelId="{8EA991DC-9120-4C1F-BB1F-09E5B7639C5B}" type="presOf" srcId="{F5FB095B-7C08-43A7-9EEE-9F47D4F39490}" destId="{5709CF1D-CFF6-4E20-A0E1-6A65723A1EC5}" srcOrd="0" destOrd="0" presId="urn:microsoft.com/office/officeart/2005/8/layout/bProcess4"/>
    <dgm:cxn modelId="{3D3998F0-461B-4E85-9C0A-3F527DEAF743}" srcId="{928BF191-7FBB-46D3-9EC3-2C5555A3966B}" destId="{DE95F0C2-954C-4986-8071-60098BDF4652}" srcOrd="0" destOrd="0" parTransId="{420FCB0F-6E24-4446-8885-670F5FE506E0}" sibTransId="{0308F8C5-1F30-45E1-88D4-98F0A1A07758}"/>
    <dgm:cxn modelId="{DE01A5F4-400B-4453-96A2-3D568F33B572}" type="presOf" srcId="{928BF191-7FBB-46D3-9EC3-2C5555A3966B}" destId="{51EDCAA7-D93E-4BDB-B705-E6BF896C2BE3}" srcOrd="0" destOrd="0" presId="urn:microsoft.com/office/officeart/2005/8/layout/bProcess4"/>
    <dgm:cxn modelId="{8B1061FB-2D0D-4590-BCE5-3AB47AFC905A}" srcId="{928BF191-7FBB-46D3-9EC3-2C5555A3966B}" destId="{155FB15A-BB62-4034-B106-A9BFE7F204C2}" srcOrd="1" destOrd="0" parTransId="{C7D07E16-79E2-4BAA-8CAD-D2F87313DF8C}" sibTransId="{E4B4E6AB-8BF0-4937-8FA1-254A96265F81}"/>
    <dgm:cxn modelId="{0F9B2B7D-5CFA-4CB1-A937-204FA35CE5B4}" type="presParOf" srcId="{51EDCAA7-D93E-4BDB-B705-E6BF896C2BE3}" destId="{FD1D6405-1857-4481-B5AD-0F299BD8A363}" srcOrd="0" destOrd="0" presId="urn:microsoft.com/office/officeart/2005/8/layout/bProcess4"/>
    <dgm:cxn modelId="{2B37F33D-DBB8-483D-B021-5DC91F52CBFC}" type="presParOf" srcId="{FD1D6405-1857-4481-B5AD-0F299BD8A363}" destId="{61AC5977-A552-4442-BD0F-7830C6EFE505}" srcOrd="0" destOrd="0" presId="urn:microsoft.com/office/officeart/2005/8/layout/bProcess4"/>
    <dgm:cxn modelId="{220830A7-7EDF-4200-B0CA-F8F2CFCC1B3C}" type="presParOf" srcId="{FD1D6405-1857-4481-B5AD-0F299BD8A363}" destId="{4B7D2F6B-FFE0-4820-A202-1367DB4E3C6D}" srcOrd="1" destOrd="0" presId="urn:microsoft.com/office/officeart/2005/8/layout/bProcess4"/>
    <dgm:cxn modelId="{7CD989AC-5C2E-4FAC-9A83-90A54BC25CFF}" type="presParOf" srcId="{51EDCAA7-D93E-4BDB-B705-E6BF896C2BE3}" destId="{7A1A9EB0-8020-4402-BFF3-AE7CD14AEE81}" srcOrd="1" destOrd="0" presId="urn:microsoft.com/office/officeart/2005/8/layout/bProcess4"/>
    <dgm:cxn modelId="{986E2F55-4677-41CC-B1E0-8EAF0963DA9C}" type="presParOf" srcId="{51EDCAA7-D93E-4BDB-B705-E6BF896C2BE3}" destId="{E36AD17C-A59F-4F17-B546-D44EA9298A2B}" srcOrd="2" destOrd="0" presId="urn:microsoft.com/office/officeart/2005/8/layout/bProcess4"/>
    <dgm:cxn modelId="{8F4A45C0-FC5E-49D6-8C4E-DAFD47DB5241}" type="presParOf" srcId="{E36AD17C-A59F-4F17-B546-D44EA9298A2B}" destId="{F8A5E033-8677-49A5-A90B-6CD489833828}" srcOrd="0" destOrd="0" presId="urn:microsoft.com/office/officeart/2005/8/layout/bProcess4"/>
    <dgm:cxn modelId="{742F19DE-A7E4-401B-B2ED-E448F60FA1A3}" type="presParOf" srcId="{E36AD17C-A59F-4F17-B546-D44EA9298A2B}" destId="{342DD5A3-A8BC-45A3-8654-16020B7CAB65}" srcOrd="1" destOrd="0" presId="urn:microsoft.com/office/officeart/2005/8/layout/bProcess4"/>
    <dgm:cxn modelId="{D5FDEBDC-D202-4A3E-823E-1A2E346657F9}" type="presParOf" srcId="{51EDCAA7-D93E-4BDB-B705-E6BF896C2BE3}" destId="{463E4627-D2B7-40F7-B720-DF4D8797BD3B}" srcOrd="3" destOrd="0" presId="urn:microsoft.com/office/officeart/2005/8/layout/bProcess4"/>
    <dgm:cxn modelId="{8FD43A3B-4729-43F4-AC35-3EACFA3F1494}" type="presParOf" srcId="{51EDCAA7-D93E-4BDB-B705-E6BF896C2BE3}" destId="{77A4FBAF-04C1-49E9-B370-59CC0798F049}" srcOrd="4" destOrd="0" presId="urn:microsoft.com/office/officeart/2005/8/layout/bProcess4"/>
    <dgm:cxn modelId="{E458A8B1-B478-41DD-83B3-44B9899D976A}" type="presParOf" srcId="{77A4FBAF-04C1-49E9-B370-59CC0798F049}" destId="{09E176EF-7230-4D8E-976A-8410CD236763}" srcOrd="0" destOrd="0" presId="urn:microsoft.com/office/officeart/2005/8/layout/bProcess4"/>
    <dgm:cxn modelId="{5CAC2193-81F5-4BE7-B21F-7D106F49171B}" type="presParOf" srcId="{77A4FBAF-04C1-49E9-B370-59CC0798F049}" destId="{10593BC0-3619-4F1A-8363-29E8D5D63B2C}" srcOrd="1" destOrd="0" presId="urn:microsoft.com/office/officeart/2005/8/layout/bProcess4"/>
    <dgm:cxn modelId="{DD9C81DC-D854-4CB4-9D9E-9BB739738A40}" type="presParOf" srcId="{51EDCAA7-D93E-4BDB-B705-E6BF896C2BE3}" destId="{9CE62533-8196-43CB-B16D-16BB55603956}" srcOrd="5" destOrd="0" presId="urn:microsoft.com/office/officeart/2005/8/layout/bProcess4"/>
    <dgm:cxn modelId="{4553DC5D-F00D-46F0-8685-75367BB55449}" type="presParOf" srcId="{51EDCAA7-D93E-4BDB-B705-E6BF896C2BE3}" destId="{020ED824-A298-457B-9A5F-DEC8FFE7328C}" srcOrd="6" destOrd="0" presId="urn:microsoft.com/office/officeart/2005/8/layout/bProcess4"/>
    <dgm:cxn modelId="{8BA1573F-A51B-4888-A149-A52796F70AE6}" type="presParOf" srcId="{020ED824-A298-457B-9A5F-DEC8FFE7328C}" destId="{BD25292C-A4D3-4B77-BB4A-C43BB9705FE7}" srcOrd="0" destOrd="0" presId="urn:microsoft.com/office/officeart/2005/8/layout/bProcess4"/>
    <dgm:cxn modelId="{0F46A24C-3DA4-4CFF-9127-6A4FAA400360}" type="presParOf" srcId="{020ED824-A298-457B-9A5F-DEC8FFE7328C}" destId="{70D2BDE1-1205-4228-90DD-C527E7830A87}" srcOrd="1" destOrd="0" presId="urn:microsoft.com/office/officeart/2005/8/layout/bProcess4"/>
    <dgm:cxn modelId="{26B5131E-1682-4D78-9C77-5C7A8445BD90}" type="presParOf" srcId="{51EDCAA7-D93E-4BDB-B705-E6BF896C2BE3}" destId="{8D1CAB21-76E2-4D9E-8170-CAF10EF58294}" srcOrd="7" destOrd="0" presId="urn:microsoft.com/office/officeart/2005/8/layout/bProcess4"/>
    <dgm:cxn modelId="{71B2B47C-EB02-4B21-A287-0D428807020A}" type="presParOf" srcId="{51EDCAA7-D93E-4BDB-B705-E6BF896C2BE3}" destId="{FF6711EB-81A1-44DD-9B4C-B66DFFD2E26F}" srcOrd="8" destOrd="0" presId="urn:microsoft.com/office/officeart/2005/8/layout/bProcess4"/>
    <dgm:cxn modelId="{C3D7E65A-EF7C-4067-B874-AD46050695B3}" type="presParOf" srcId="{FF6711EB-81A1-44DD-9B4C-B66DFFD2E26F}" destId="{4E7B4260-004B-4D5E-AD5C-4451C7064C61}" srcOrd="0" destOrd="0" presId="urn:microsoft.com/office/officeart/2005/8/layout/bProcess4"/>
    <dgm:cxn modelId="{D548EB6B-E539-4450-A54D-7EB4E0152DDD}" type="presParOf" srcId="{FF6711EB-81A1-44DD-9B4C-B66DFFD2E26F}" destId="{61ADBFF7-7358-46E6-8358-7E20ED796EC6}" srcOrd="1" destOrd="0" presId="urn:microsoft.com/office/officeart/2005/8/layout/bProcess4"/>
    <dgm:cxn modelId="{B79F0929-1BC6-4523-A4A6-82D84D44B717}" type="presParOf" srcId="{51EDCAA7-D93E-4BDB-B705-E6BF896C2BE3}" destId="{8FB388F0-087E-4C34-B19E-8EB5B1E6C7EB}" srcOrd="9" destOrd="0" presId="urn:microsoft.com/office/officeart/2005/8/layout/bProcess4"/>
    <dgm:cxn modelId="{28234F0C-0786-44C8-93AC-77384AAE408F}" type="presParOf" srcId="{51EDCAA7-D93E-4BDB-B705-E6BF896C2BE3}" destId="{6FFE107E-A571-482C-AEFC-CA7FE05EDDA9}" srcOrd="10" destOrd="0" presId="urn:microsoft.com/office/officeart/2005/8/layout/bProcess4"/>
    <dgm:cxn modelId="{959259A8-517F-4585-B599-9B92CA5524BE}" type="presParOf" srcId="{6FFE107E-A571-482C-AEFC-CA7FE05EDDA9}" destId="{84C56A20-159B-4839-A6E9-341118E631F3}" srcOrd="0" destOrd="0" presId="urn:microsoft.com/office/officeart/2005/8/layout/bProcess4"/>
    <dgm:cxn modelId="{5F8ED1F0-7C92-413E-959C-B13E52AF7BA7}" type="presParOf" srcId="{6FFE107E-A571-482C-AEFC-CA7FE05EDDA9}" destId="{CCB178BA-BC61-4087-A3DF-239C76FD053F}" srcOrd="1" destOrd="0" presId="urn:microsoft.com/office/officeart/2005/8/layout/bProcess4"/>
    <dgm:cxn modelId="{AF6522B4-3AB6-4544-B292-3830CD1F4DE6}" type="presParOf" srcId="{51EDCAA7-D93E-4BDB-B705-E6BF896C2BE3}" destId="{2A7F362F-3F0E-4909-AE7A-02613039D09F}" srcOrd="11" destOrd="0" presId="urn:microsoft.com/office/officeart/2005/8/layout/bProcess4"/>
    <dgm:cxn modelId="{4E03FEFF-8F18-4CA7-87BE-CDA35152257F}" type="presParOf" srcId="{51EDCAA7-D93E-4BDB-B705-E6BF896C2BE3}" destId="{75F64C61-7165-48C2-B0E5-71BAE9257F50}" srcOrd="12" destOrd="0" presId="urn:microsoft.com/office/officeart/2005/8/layout/bProcess4"/>
    <dgm:cxn modelId="{232977CD-6F2A-4075-AF92-6574BE551096}" type="presParOf" srcId="{75F64C61-7165-48C2-B0E5-71BAE9257F50}" destId="{7AD53B72-2A34-4EDD-B06F-629753249A35}" srcOrd="0" destOrd="0" presId="urn:microsoft.com/office/officeart/2005/8/layout/bProcess4"/>
    <dgm:cxn modelId="{87DA1525-A374-41C1-8B5F-71DFA4F30EC2}" type="presParOf" srcId="{75F64C61-7165-48C2-B0E5-71BAE9257F50}" destId="{06371138-EFE7-43CB-9C8F-D24CBFA1E2BA}" srcOrd="1" destOrd="0" presId="urn:microsoft.com/office/officeart/2005/8/layout/bProcess4"/>
    <dgm:cxn modelId="{900C3505-B564-4D28-BD44-9B7B9340ECEA}" type="presParOf" srcId="{51EDCAA7-D93E-4BDB-B705-E6BF896C2BE3}" destId="{5709CF1D-CFF6-4E20-A0E1-6A65723A1EC5}" srcOrd="13" destOrd="0" presId="urn:microsoft.com/office/officeart/2005/8/layout/bProcess4"/>
    <dgm:cxn modelId="{5A49D96E-6C7F-4409-B7F2-40453553882C}" type="presParOf" srcId="{51EDCAA7-D93E-4BDB-B705-E6BF896C2BE3}" destId="{D4D9B4D4-EC3A-43C3-9277-80EACCDEA63D}" srcOrd="14" destOrd="0" presId="urn:microsoft.com/office/officeart/2005/8/layout/bProcess4"/>
    <dgm:cxn modelId="{891642C4-19B0-4867-94AD-6FCA1864A530}" type="presParOf" srcId="{D4D9B4D4-EC3A-43C3-9277-80EACCDEA63D}" destId="{944B85BF-9DC8-4360-9560-D5ABF3D26949}" srcOrd="0" destOrd="0" presId="urn:microsoft.com/office/officeart/2005/8/layout/bProcess4"/>
    <dgm:cxn modelId="{3D688ABA-B265-4B9F-BB3D-63C503703A50}" type="presParOf" srcId="{D4D9B4D4-EC3A-43C3-9277-80EACCDEA63D}" destId="{5377A78C-D0E5-4258-9A1B-75C956D27B06}" srcOrd="1" destOrd="0" presId="urn:microsoft.com/office/officeart/2005/8/layout/bProcess4"/>
    <dgm:cxn modelId="{69C619C3-A108-4E7B-A554-4FD90BC5F62D}" type="presParOf" srcId="{51EDCAA7-D93E-4BDB-B705-E6BF896C2BE3}" destId="{41B8F63B-5CE9-4749-9DF4-370BE967AEB0}" srcOrd="15" destOrd="0" presId="urn:microsoft.com/office/officeart/2005/8/layout/bProcess4"/>
    <dgm:cxn modelId="{862C255B-B16C-4DC4-B578-63C10DE971D9}" type="presParOf" srcId="{51EDCAA7-D93E-4BDB-B705-E6BF896C2BE3}" destId="{B6AA9D73-8DA9-40FB-B613-AE942FEB4D3D}" srcOrd="16" destOrd="0" presId="urn:microsoft.com/office/officeart/2005/8/layout/bProcess4"/>
    <dgm:cxn modelId="{89A2163D-5987-4986-B826-1CB4098BD7FA}" type="presParOf" srcId="{B6AA9D73-8DA9-40FB-B613-AE942FEB4D3D}" destId="{A618C3C4-3506-4DF5-AC18-BB642EA64807}" srcOrd="0" destOrd="0" presId="urn:microsoft.com/office/officeart/2005/8/layout/bProcess4"/>
    <dgm:cxn modelId="{3DC40539-3DDE-4265-88AE-EA1762A28E74}" type="presParOf" srcId="{B6AA9D73-8DA9-40FB-B613-AE942FEB4D3D}" destId="{12ED8C1B-1ED9-4A98-BD86-D06674250D5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98024-6228-4BD5-8B65-4060A6A2C92A}">
      <dsp:nvSpPr>
        <dsp:cNvPr id="0" name=""/>
        <dsp:cNvSpPr/>
      </dsp:nvSpPr>
      <dsp:spPr>
        <a:xfrm>
          <a:off x="-3773880" y="-579677"/>
          <a:ext cx="4498174" cy="4498174"/>
        </a:xfrm>
        <a:prstGeom prst="blockArc">
          <a:avLst>
            <a:gd name="adj1" fmla="val 18900000"/>
            <a:gd name="adj2" fmla="val 2700000"/>
            <a:gd name="adj3" fmla="val 48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5F59B-5F34-4D41-B682-C34DC206AE0F}">
      <dsp:nvSpPr>
        <dsp:cNvPr id="0" name=""/>
        <dsp:cNvSpPr/>
      </dsp:nvSpPr>
      <dsp:spPr>
        <a:xfrm>
          <a:off x="379629" y="256688"/>
          <a:ext cx="4062884" cy="5136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Ensure Learning from incident are effectively communicated</a:t>
          </a:r>
          <a:endParaRPr lang="en-US" sz="1200" kern="1200" dirty="0"/>
        </a:p>
      </dsp:txBody>
      <dsp:txXfrm>
        <a:off x="379629" y="256688"/>
        <a:ext cx="4062884" cy="513644"/>
      </dsp:txXfrm>
    </dsp:sp>
    <dsp:sp modelId="{A4DFAE87-B817-48B0-8328-FC38A12DB25D}">
      <dsp:nvSpPr>
        <dsp:cNvPr id="0" name=""/>
        <dsp:cNvSpPr/>
      </dsp:nvSpPr>
      <dsp:spPr>
        <a:xfrm>
          <a:off x="58601" y="192482"/>
          <a:ext cx="642055" cy="64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3B17C-FD53-4837-BD67-D93D41EA1B63}">
      <dsp:nvSpPr>
        <dsp:cNvPr id="0" name=""/>
        <dsp:cNvSpPr/>
      </dsp:nvSpPr>
      <dsp:spPr>
        <a:xfrm>
          <a:off x="674113" y="1027288"/>
          <a:ext cx="3768400" cy="513644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Discuss this incident with your staff and reflect on the achievement  and how you could prevent similar causation</a:t>
          </a:r>
        </a:p>
      </dsp:txBody>
      <dsp:txXfrm>
        <a:off x="674113" y="1027288"/>
        <a:ext cx="3768400" cy="513644"/>
      </dsp:txXfrm>
    </dsp:sp>
    <dsp:sp modelId="{E44B298D-943E-48D6-8E4A-66F905E8D8CE}">
      <dsp:nvSpPr>
        <dsp:cNvPr id="0" name=""/>
        <dsp:cNvSpPr/>
      </dsp:nvSpPr>
      <dsp:spPr>
        <a:xfrm>
          <a:off x="353085" y="963082"/>
          <a:ext cx="642055" cy="64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F7730-408D-4848-8024-4057B72E533C}">
      <dsp:nvSpPr>
        <dsp:cNvPr id="0" name=""/>
        <dsp:cNvSpPr/>
      </dsp:nvSpPr>
      <dsp:spPr>
        <a:xfrm>
          <a:off x="674113" y="1797887"/>
          <a:ext cx="3768400" cy="513644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Address possible challenges to eliminate incidents</a:t>
          </a:r>
        </a:p>
      </dsp:txBody>
      <dsp:txXfrm>
        <a:off x="674113" y="1797887"/>
        <a:ext cx="3768400" cy="513644"/>
      </dsp:txXfrm>
    </dsp:sp>
    <dsp:sp modelId="{F7B64A39-E635-47BC-9884-3AB201E35D23}">
      <dsp:nvSpPr>
        <dsp:cNvPr id="0" name=""/>
        <dsp:cNvSpPr/>
      </dsp:nvSpPr>
      <dsp:spPr>
        <a:xfrm>
          <a:off x="353085" y="1733682"/>
          <a:ext cx="642055" cy="64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CA782-C4DD-46F4-AEB2-3059D3D114BD}">
      <dsp:nvSpPr>
        <dsp:cNvPr id="0" name=""/>
        <dsp:cNvSpPr/>
      </dsp:nvSpPr>
      <dsp:spPr>
        <a:xfrm>
          <a:off x="379629" y="2568487"/>
          <a:ext cx="4062884" cy="513644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 and agree on what people will do differently while learning from incidents</a:t>
          </a:r>
        </a:p>
      </dsp:txBody>
      <dsp:txXfrm>
        <a:off x="379629" y="2568487"/>
        <a:ext cx="4062884" cy="513644"/>
      </dsp:txXfrm>
    </dsp:sp>
    <dsp:sp modelId="{31D37FA2-DA5D-4F2E-9E14-1C641E47AB9D}">
      <dsp:nvSpPr>
        <dsp:cNvPr id="0" name=""/>
        <dsp:cNvSpPr/>
      </dsp:nvSpPr>
      <dsp:spPr>
        <a:xfrm>
          <a:off x="58601" y="2504281"/>
          <a:ext cx="642055" cy="64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20BD1-FE7D-46DD-B397-1DE4EF9E2194}">
      <dsp:nvSpPr>
        <dsp:cNvPr id="0" name=""/>
        <dsp:cNvSpPr/>
      </dsp:nvSpPr>
      <dsp:spPr>
        <a:xfrm>
          <a:off x="1693" y="116945"/>
          <a:ext cx="740375" cy="6225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Assign supervisors to deliver</a:t>
          </a:r>
        </a:p>
      </dsp:txBody>
      <dsp:txXfrm>
        <a:off x="19926" y="135178"/>
        <a:ext cx="703909" cy="586057"/>
      </dsp:txXfrm>
    </dsp:sp>
    <dsp:sp modelId="{89B38FF7-3C5B-4C56-B888-BD7669E9E84B}">
      <dsp:nvSpPr>
        <dsp:cNvPr id="0" name=""/>
        <dsp:cNvSpPr/>
      </dsp:nvSpPr>
      <dsp:spPr>
        <a:xfrm>
          <a:off x="816106" y="336400"/>
          <a:ext cx="156959" cy="183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16106" y="373123"/>
        <a:ext cx="109871" cy="110167"/>
      </dsp:txXfrm>
    </dsp:sp>
    <dsp:sp modelId="{A59CEA51-E696-4C9A-90B2-11A53C2F2B79}">
      <dsp:nvSpPr>
        <dsp:cNvPr id="0" name=""/>
        <dsp:cNvSpPr/>
      </dsp:nvSpPr>
      <dsp:spPr>
        <a:xfrm>
          <a:off x="1038219" y="116945"/>
          <a:ext cx="740375" cy="622523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Select a time </a:t>
          </a:r>
        </a:p>
      </dsp:txBody>
      <dsp:txXfrm>
        <a:off x="1056452" y="135178"/>
        <a:ext cx="703909" cy="586057"/>
      </dsp:txXfrm>
    </dsp:sp>
    <dsp:sp modelId="{BBB041F7-FF84-4B89-806E-7089399CBC33}">
      <dsp:nvSpPr>
        <dsp:cNvPr id="0" name=""/>
        <dsp:cNvSpPr/>
      </dsp:nvSpPr>
      <dsp:spPr>
        <a:xfrm>
          <a:off x="1852632" y="336400"/>
          <a:ext cx="156959" cy="183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52632" y="373123"/>
        <a:ext cx="109871" cy="110167"/>
      </dsp:txXfrm>
    </dsp:sp>
    <dsp:sp modelId="{3F272CC9-A494-4BA6-A875-7C41B814409B}">
      <dsp:nvSpPr>
        <dsp:cNvPr id="0" name=""/>
        <dsp:cNvSpPr/>
      </dsp:nvSpPr>
      <dsp:spPr>
        <a:xfrm>
          <a:off x="2074745" y="116945"/>
          <a:ext cx="740375" cy="622523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Use simple terminology </a:t>
          </a:r>
        </a:p>
      </dsp:txBody>
      <dsp:txXfrm>
        <a:off x="2092978" y="135178"/>
        <a:ext cx="703909" cy="586057"/>
      </dsp:txXfrm>
    </dsp:sp>
    <dsp:sp modelId="{666601E3-5870-44F7-8ED8-C3B1C400D43F}">
      <dsp:nvSpPr>
        <dsp:cNvPr id="0" name=""/>
        <dsp:cNvSpPr/>
      </dsp:nvSpPr>
      <dsp:spPr>
        <a:xfrm>
          <a:off x="2889159" y="336400"/>
          <a:ext cx="156959" cy="183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89159" y="373123"/>
        <a:ext cx="109871" cy="110167"/>
      </dsp:txXfrm>
    </dsp:sp>
    <dsp:sp modelId="{97351BD3-9C62-4B98-98D1-CB926B60A300}">
      <dsp:nvSpPr>
        <dsp:cNvPr id="0" name=""/>
        <dsp:cNvSpPr/>
      </dsp:nvSpPr>
      <dsp:spPr>
        <a:xfrm>
          <a:off x="3111271" y="116945"/>
          <a:ext cx="740375" cy="62252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Select incident link to your business</a:t>
          </a:r>
        </a:p>
      </dsp:txBody>
      <dsp:txXfrm>
        <a:off x="3129504" y="135178"/>
        <a:ext cx="703909" cy="586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9EB0-8020-4402-BFF3-AE7CD14AEE81}">
      <dsp:nvSpPr>
        <dsp:cNvPr id="0" name=""/>
        <dsp:cNvSpPr/>
      </dsp:nvSpPr>
      <dsp:spPr>
        <a:xfrm rot="5400000">
          <a:off x="-164338" y="534448"/>
          <a:ext cx="823829" cy="1000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D2F6B-FFE0-4820-A202-1367DB4E3C6D}">
      <dsp:nvSpPr>
        <dsp:cNvPr id="0" name=""/>
        <dsp:cNvSpPr/>
      </dsp:nvSpPr>
      <dsp:spPr>
        <a:xfrm>
          <a:off x="20422" y="1653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Describe the incident</a:t>
          </a:r>
        </a:p>
      </dsp:txBody>
      <dsp:txXfrm>
        <a:off x="39953" y="21184"/>
        <a:ext cx="1072362" cy="627792"/>
      </dsp:txXfrm>
    </dsp:sp>
    <dsp:sp modelId="{463E4627-D2B7-40F7-B720-DF4D8797BD3B}">
      <dsp:nvSpPr>
        <dsp:cNvPr id="0" name=""/>
        <dsp:cNvSpPr/>
      </dsp:nvSpPr>
      <dsp:spPr>
        <a:xfrm rot="5400000">
          <a:off x="-164338" y="1368016"/>
          <a:ext cx="823829" cy="100028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DD5A3-A8BC-45A3-8654-16020B7CAB65}">
      <dsp:nvSpPr>
        <dsp:cNvPr id="0" name=""/>
        <dsp:cNvSpPr/>
      </dsp:nvSpPr>
      <dsp:spPr>
        <a:xfrm>
          <a:off x="20422" y="835221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Discuss Pattern </a:t>
          </a:r>
        </a:p>
      </dsp:txBody>
      <dsp:txXfrm>
        <a:off x="39953" y="854752"/>
        <a:ext cx="1072362" cy="627792"/>
      </dsp:txXfrm>
    </dsp:sp>
    <dsp:sp modelId="{9CE62533-8196-43CB-B16D-16BB55603956}">
      <dsp:nvSpPr>
        <dsp:cNvPr id="0" name=""/>
        <dsp:cNvSpPr/>
      </dsp:nvSpPr>
      <dsp:spPr>
        <a:xfrm>
          <a:off x="252446" y="1784800"/>
          <a:ext cx="1468455" cy="100028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93BC0-3619-4F1A-8363-29E8D5D63B2C}">
      <dsp:nvSpPr>
        <dsp:cNvPr id="0" name=""/>
        <dsp:cNvSpPr/>
      </dsp:nvSpPr>
      <dsp:spPr>
        <a:xfrm>
          <a:off x="20422" y="1668789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Discuss time of incident </a:t>
          </a:r>
        </a:p>
      </dsp:txBody>
      <dsp:txXfrm>
        <a:off x="39953" y="1688320"/>
        <a:ext cx="1072362" cy="627792"/>
      </dsp:txXfrm>
    </dsp:sp>
    <dsp:sp modelId="{8D1CAB21-76E2-4D9E-8170-CAF10EF58294}">
      <dsp:nvSpPr>
        <dsp:cNvPr id="0" name=""/>
        <dsp:cNvSpPr/>
      </dsp:nvSpPr>
      <dsp:spPr>
        <a:xfrm rot="16200000">
          <a:off x="1313856" y="1368016"/>
          <a:ext cx="823829" cy="100028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2BDE1-1205-4228-90DD-C527E7830A87}">
      <dsp:nvSpPr>
        <dsp:cNvPr id="0" name=""/>
        <dsp:cNvSpPr/>
      </dsp:nvSpPr>
      <dsp:spPr>
        <a:xfrm>
          <a:off x="1498616" y="1668789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Open discussion on reflective learning  question?</a:t>
          </a:r>
        </a:p>
      </dsp:txBody>
      <dsp:txXfrm>
        <a:off x="1518147" y="1688320"/>
        <a:ext cx="1072362" cy="627792"/>
      </dsp:txXfrm>
    </dsp:sp>
    <dsp:sp modelId="{8FB388F0-087E-4C34-B19E-8EB5B1E6C7EB}">
      <dsp:nvSpPr>
        <dsp:cNvPr id="0" name=""/>
        <dsp:cNvSpPr/>
      </dsp:nvSpPr>
      <dsp:spPr>
        <a:xfrm rot="16200000">
          <a:off x="1313856" y="534448"/>
          <a:ext cx="823829" cy="100028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BFF7-7358-46E6-8358-7E20ED796EC6}">
      <dsp:nvSpPr>
        <dsp:cNvPr id="0" name=""/>
        <dsp:cNvSpPr/>
      </dsp:nvSpPr>
      <dsp:spPr>
        <a:xfrm>
          <a:off x="1498616" y="835221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initial finding </a:t>
          </a:r>
        </a:p>
      </dsp:txBody>
      <dsp:txXfrm>
        <a:off x="1518147" y="854752"/>
        <a:ext cx="1072362" cy="627792"/>
      </dsp:txXfrm>
    </dsp:sp>
    <dsp:sp modelId="{2A7F362F-3F0E-4909-AE7A-02613039D09F}">
      <dsp:nvSpPr>
        <dsp:cNvPr id="0" name=""/>
        <dsp:cNvSpPr/>
      </dsp:nvSpPr>
      <dsp:spPr>
        <a:xfrm>
          <a:off x="1730640" y="117664"/>
          <a:ext cx="1468455" cy="100028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178BA-BC61-4087-A3DF-239C76FD053F}">
      <dsp:nvSpPr>
        <dsp:cNvPr id="0" name=""/>
        <dsp:cNvSpPr/>
      </dsp:nvSpPr>
      <dsp:spPr>
        <a:xfrm>
          <a:off x="1498616" y="1653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happened  </a:t>
          </a:r>
        </a:p>
      </dsp:txBody>
      <dsp:txXfrm>
        <a:off x="1518147" y="21184"/>
        <a:ext cx="1072362" cy="627792"/>
      </dsp:txXfrm>
    </dsp:sp>
    <dsp:sp modelId="{5709CF1D-CFF6-4E20-A0E1-6A65723A1EC5}">
      <dsp:nvSpPr>
        <dsp:cNvPr id="0" name=""/>
        <dsp:cNvSpPr/>
      </dsp:nvSpPr>
      <dsp:spPr>
        <a:xfrm rot="5400000">
          <a:off x="2792050" y="534448"/>
          <a:ext cx="823829" cy="100028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71138-EFE7-43CB-9C8F-D24CBFA1E2BA}">
      <dsp:nvSpPr>
        <dsp:cNvPr id="0" name=""/>
        <dsp:cNvSpPr/>
      </dsp:nvSpPr>
      <dsp:spPr>
        <a:xfrm>
          <a:off x="2976810" y="1653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Ask everyone to give his personal views</a:t>
          </a:r>
        </a:p>
      </dsp:txBody>
      <dsp:txXfrm>
        <a:off x="2996341" y="21184"/>
        <a:ext cx="1072362" cy="627792"/>
      </dsp:txXfrm>
    </dsp:sp>
    <dsp:sp modelId="{41B8F63B-5CE9-4749-9DF4-370BE967AEB0}">
      <dsp:nvSpPr>
        <dsp:cNvPr id="0" name=""/>
        <dsp:cNvSpPr/>
      </dsp:nvSpPr>
      <dsp:spPr>
        <a:xfrm rot="5400000">
          <a:off x="2792050" y="1368016"/>
          <a:ext cx="823829" cy="10002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7A78C-D0E5-4258-9A1B-75C956D27B06}">
      <dsp:nvSpPr>
        <dsp:cNvPr id="0" name=""/>
        <dsp:cNvSpPr/>
      </dsp:nvSpPr>
      <dsp:spPr>
        <a:xfrm>
          <a:off x="2976810" y="835221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Encourage  engagement</a:t>
          </a:r>
        </a:p>
      </dsp:txBody>
      <dsp:txXfrm>
        <a:off x="2996341" y="854752"/>
        <a:ext cx="1072362" cy="627792"/>
      </dsp:txXfrm>
    </dsp:sp>
    <dsp:sp modelId="{12ED8C1B-1ED9-4A98-BD86-D06674250D51}">
      <dsp:nvSpPr>
        <dsp:cNvPr id="0" name=""/>
        <dsp:cNvSpPr/>
      </dsp:nvSpPr>
      <dsp:spPr>
        <a:xfrm>
          <a:off x="2976810" y="1668789"/>
          <a:ext cx="1111424" cy="66685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Ask people what they do differently /learning </a:t>
          </a:r>
        </a:p>
      </dsp:txBody>
      <dsp:txXfrm>
        <a:off x="2996341" y="1688320"/>
        <a:ext cx="1072362" cy="62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0DD-AEEE-43B0-B312-0393C1E6AB95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8922-7CEE-4474-A10C-FB0591202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2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4909-2552-4BFB-B27B-53F05466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37E00-1980-4959-9C8D-FD5BC17A5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93FC-072C-4944-B416-64E766C4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741DA-E2A9-4427-A74C-2246A441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E912-2679-496F-B740-A2232315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1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91B6-58A8-4455-956B-41A909D3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EB6BA-794D-437F-ADB4-44D2F7CE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73A20-9431-465C-AB91-5CBCCE4F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B44A-A8B3-4C0F-9A63-ACDE7E16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1042-CC46-4DAF-9A26-FCAA6519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6B6F9-5957-477C-81D5-E96051D1C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2F169-D1DD-4C1B-B4C8-55B194F27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1EB8E-77B7-4254-A795-195B7D36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8D75-463E-4776-8905-99FE236D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A7CDD-726B-456E-B674-20060E82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698" y="939113"/>
            <a:ext cx="7532654" cy="3194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Gill Sans MT" panose="020B0502020104020203" pitchFamily="34" charset="0"/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39990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66088" y="1162510"/>
            <a:ext cx="138970" cy="4795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05" y="790575"/>
            <a:ext cx="218259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7"/>
          </p:nvPr>
        </p:nvSpPr>
        <p:spPr>
          <a:xfrm>
            <a:off x="4053676" y="4326858"/>
            <a:ext cx="3676135" cy="22901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/>
          </p:nvPr>
        </p:nvSpPr>
        <p:spPr>
          <a:xfrm>
            <a:off x="7907218" y="4326858"/>
            <a:ext cx="3676135" cy="22901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6873-AAAD-409E-B4ED-877B1680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E130-3476-4BFB-9A1D-BEB52F0C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B565E-0374-49E4-AFC0-5E24D1BC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DBD4-D727-49BB-9C30-4F2E6BAF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ECF9-54EB-4C44-A24C-B76FCDDE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7458-BF8D-47A0-BFA2-F27DFB09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4C1D8-BF11-45BC-A605-642E5CA8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9749F-10C7-4B46-8D69-74D106FE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BC27-89EC-459E-81B6-0C6029D3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2D0EA-F238-4F06-AE00-5E9EB0F5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3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AAA3-9711-49FB-B59E-DA8AA7F6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A10B5-873A-476F-A87F-E82B0636F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4311E-92DD-43F0-AFDB-1E584CBB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4104E-552E-4296-9C96-E8A25C05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63FB6-10E8-45DA-8708-ABD4EC20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FD3DB-2BA6-4809-B3BC-5F7D5EAF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8B71-ABD1-4A8E-B1EF-9EBB29CF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9E280-3977-4E65-BE52-6DF67DABF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10096-7125-462F-B0C0-F5324366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C19F6-19C5-4032-BAAB-9473B9A18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4D04F-84FB-4BDB-BA37-D4EE4094F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F0F67-9296-44DF-A9EE-6B44E080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84B59-04EE-4CD2-A7DB-A5362E3F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7E51F-B8EA-4B56-BCC4-0451C75A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89F1-D031-4B7D-B95B-1D69B691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59D22-A7D5-4F7B-AA61-61F02AB0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61024-9FCC-4AF7-AB7F-2583C429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C8FC7-9E58-490F-972E-261C7A38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D6BA7-17F1-46B6-9AEA-49CBF950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4FDF8-2918-4EDC-BFB1-DAEF2365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A4446-05AB-4A7E-95C1-FFAC204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7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7D1B-0295-465D-AC6F-EA8B8100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EDC7-B85D-49E1-A831-BFC176F8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0F048-2CFF-420C-BB06-95DEDC387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12044-16A6-461D-B3F2-9CB55472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67BC-F5E9-4312-8F3E-9CCD1AE6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9016D-0120-41C2-8BBA-A5495C46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9031-730C-444B-BFDE-15A08E57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A258B-73BC-4C0C-B91E-E9CDD580D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BCB61-28AC-402F-8146-5B2F940DB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BDB04-F092-406D-9FEF-5B495B99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3B742-AAC1-4F10-A62F-54623FE2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157D0-3506-4BA9-A28B-7AE15E85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3A370-3197-4958-BA25-5783E83F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C11E-734D-47B7-97BF-4E735531B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D620D-AE41-4618-9A65-C4382D2DD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306B-ACB8-4022-862B-3E9E5F53E4AE}" type="datetimeFigureOut">
              <a:rPr lang="en-US" smtClean="0"/>
              <a:t>01/04/2024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F6F4-F537-49AD-87E1-EFA49D099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DA05-953B-43FA-84E7-2EA3E0D8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205A-3DCA-4664-AA25-7952F82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7480" r="1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33" y="506038"/>
            <a:ext cx="7384992" cy="50458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134" y="506038"/>
            <a:ext cx="1188721" cy="504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0183" y="506038"/>
            <a:ext cx="157942" cy="5045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201" y="1918577"/>
            <a:ext cx="5111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en-GB" sz="4400" b="1" dirty="0">
                <a:solidFill>
                  <a:prstClr val="black"/>
                </a:solidFill>
                <a:latin typeface="Gill Sans MT" panose="020B0502020104020203" pitchFamily="34" charset="0"/>
              </a:rPr>
              <a:t>PDO Safety Stand Down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0200" y="3261263"/>
            <a:ext cx="476794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en-US" sz="2571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April 2024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31"/>
          <a:stretch/>
        </p:blipFill>
        <p:spPr>
          <a:xfrm>
            <a:off x="4856945" y="4834421"/>
            <a:ext cx="2180236" cy="4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88439B87-B00A-2F2E-2F45-03701462F53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969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</a:rPr>
              <a:t>SAFETY STAND 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9D515-3FB9-A918-D0DC-B216223DABFF}"/>
              </a:ext>
            </a:extLst>
          </p:cNvPr>
          <p:cNvSpPr txBox="1"/>
          <p:nvPr/>
        </p:nvSpPr>
        <p:spPr>
          <a:xfrm>
            <a:off x="3486674" y="2655534"/>
            <a:ext cx="52186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974A83-6B00-4AAA-BC96-D28AB183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2" y="1118302"/>
            <a:ext cx="3249100" cy="366197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Gill Sans"/>
              </a:rPr>
              <a:t>What is a Safety Stand Down?</a:t>
            </a:r>
          </a:p>
          <a:p>
            <a:pPr marL="0" indent="0">
              <a:buNone/>
            </a:pPr>
            <a:endParaRPr lang="en-US" sz="1800" b="1" dirty="0">
              <a:latin typeface="Gill Sans"/>
            </a:endParaRPr>
          </a:p>
          <a:p>
            <a:pPr marL="0" indent="0">
              <a:buNone/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019BC8-25CF-ACE9-38CF-3A469B269FAB}"/>
              </a:ext>
            </a:extLst>
          </p:cNvPr>
          <p:cNvGraphicFramePr/>
          <p:nvPr/>
        </p:nvGraphicFramePr>
        <p:xfrm>
          <a:off x="3332291" y="3154262"/>
          <a:ext cx="4486247" cy="333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Classroom outline">
            <a:extLst>
              <a:ext uri="{FF2B5EF4-FFF2-40B4-BE49-F238E27FC236}">
                <a16:creationId xmlns:a16="http://schemas.microsoft.com/office/drawing/2014/main" id="{6DAE0265-12B3-6091-A402-5E84421E9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2844" y="3429000"/>
            <a:ext cx="480621" cy="480621"/>
          </a:xfrm>
          <a:prstGeom prst="rect">
            <a:avLst/>
          </a:prstGeom>
        </p:spPr>
      </p:pic>
      <p:pic>
        <p:nvPicPr>
          <p:cNvPr id="11" name="Graphic 10" descr="Meeting outline">
            <a:extLst>
              <a:ext uri="{FF2B5EF4-FFF2-40B4-BE49-F238E27FC236}">
                <a16:creationId xmlns:a16="http://schemas.microsoft.com/office/drawing/2014/main" id="{720B42AB-5724-748C-B28A-C12CE6E26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7994" y="4184359"/>
            <a:ext cx="480621" cy="480621"/>
          </a:xfrm>
          <a:prstGeom prst="rect">
            <a:avLst/>
          </a:prstGeom>
        </p:spPr>
      </p:pic>
      <p:pic>
        <p:nvPicPr>
          <p:cNvPr id="13" name="Graphic 12" descr="Boardroom outline">
            <a:extLst>
              <a:ext uri="{FF2B5EF4-FFF2-40B4-BE49-F238E27FC236}">
                <a16:creationId xmlns:a16="http://schemas.microsoft.com/office/drawing/2014/main" id="{394ADF9E-CABF-732A-06A4-528910E438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5989" y="4889037"/>
            <a:ext cx="624629" cy="624629"/>
          </a:xfrm>
          <a:prstGeom prst="rect">
            <a:avLst/>
          </a:prstGeom>
        </p:spPr>
      </p:pic>
      <p:pic>
        <p:nvPicPr>
          <p:cNvPr id="15" name="Graphic 14" descr="List outline">
            <a:extLst>
              <a:ext uri="{FF2B5EF4-FFF2-40B4-BE49-F238E27FC236}">
                <a16:creationId xmlns:a16="http://schemas.microsoft.com/office/drawing/2014/main" id="{B4E03B2A-A373-5EB2-5987-C9987FEF91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86674" y="5737723"/>
            <a:ext cx="4572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26998C-E04A-1A6A-3BDF-8A2A0EB0C936}"/>
              </a:ext>
            </a:extLst>
          </p:cNvPr>
          <p:cNvSpPr txBox="1"/>
          <p:nvPr/>
        </p:nvSpPr>
        <p:spPr>
          <a:xfrm>
            <a:off x="3486673" y="2655534"/>
            <a:ext cx="48855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What is the objective of a Safety Stand Down?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A1592-5A42-C624-9761-6B528299F21E}"/>
              </a:ext>
            </a:extLst>
          </p:cNvPr>
          <p:cNvSpPr txBox="1"/>
          <p:nvPr/>
        </p:nvSpPr>
        <p:spPr>
          <a:xfrm>
            <a:off x="164515" y="1633911"/>
            <a:ext cx="1082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Gill Sans"/>
                <a:ea typeface="Calibri" panose="020F0502020204030204" pitchFamily="34" charset="0"/>
                <a:cs typeface="Arial" panose="020B0604020202020204" pitchFamily="34" charset="0"/>
              </a:rPr>
              <a:t>A Safety Stand down is a brief work stoppage to proactively discuss safety directly with employees, on risk awareness and how to prevent work related injuries and fatalities. </a:t>
            </a:r>
          </a:p>
        </p:txBody>
      </p:sp>
      <p:pic>
        <p:nvPicPr>
          <p:cNvPr id="6" name="Picture 5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22C141E3-C592-CC25-4143-A207A50F14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t="-1432" r="80655" b="-3362"/>
          <a:stretch/>
        </p:blipFill>
        <p:spPr>
          <a:xfrm>
            <a:off x="11140035" y="54205"/>
            <a:ext cx="897271" cy="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8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62D8C3-E739-C96F-59A8-832CF77B60E7}"/>
              </a:ext>
            </a:extLst>
          </p:cNvPr>
          <p:cNvGrpSpPr/>
          <p:nvPr/>
        </p:nvGrpSpPr>
        <p:grpSpPr>
          <a:xfrm>
            <a:off x="2848413" y="1143821"/>
            <a:ext cx="5403210" cy="5105791"/>
            <a:chOff x="5995467" y="1470992"/>
            <a:chExt cx="5403210" cy="48013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738492-9A09-457E-00B9-E5DD3B9DE3A3}"/>
                </a:ext>
              </a:extLst>
            </p:cNvPr>
            <p:cNvSpPr txBox="1"/>
            <p:nvPr/>
          </p:nvSpPr>
          <p:spPr>
            <a:xfrm>
              <a:off x="5995467" y="1470992"/>
              <a:ext cx="5403210" cy="480131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65DDEF-DB6F-37BA-EFAC-BDEAAA9AECAE}"/>
                </a:ext>
              </a:extLst>
            </p:cNvPr>
            <p:cNvSpPr/>
            <p:nvPr/>
          </p:nvSpPr>
          <p:spPr>
            <a:xfrm>
              <a:off x="6362623" y="1718766"/>
              <a:ext cx="4668898" cy="4026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ill Sans"/>
                </a:rPr>
                <a:t>Plan your stand-down</a:t>
              </a:r>
            </a:p>
          </p:txBody>
        </p: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65ABAE31-E784-9CA3-F3A0-0B54070B5886}"/>
                </a:ext>
              </a:extLst>
            </p:cNvPr>
            <p:cNvGraphicFramePr/>
            <p:nvPr/>
          </p:nvGraphicFramePr>
          <p:xfrm>
            <a:off x="6870934" y="2340219"/>
            <a:ext cx="3853341" cy="8053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8CC745-E0F7-C7EF-BBFC-2FC05C7F3E36}"/>
                </a:ext>
              </a:extLst>
            </p:cNvPr>
            <p:cNvSpPr/>
            <p:nvPr/>
          </p:nvSpPr>
          <p:spPr>
            <a:xfrm>
              <a:off x="6362624" y="3265727"/>
              <a:ext cx="4668897" cy="4026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ill Sans"/>
                </a:rPr>
                <a:t>Host your stand-down</a:t>
              </a:r>
            </a:p>
          </p:txBody>
        </p:sp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F712D385-3B43-326B-FE97-403094607B6D}"/>
                </a:ext>
              </a:extLst>
            </p:cNvPr>
            <p:cNvGraphicFramePr/>
            <p:nvPr/>
          </p:nvGraphicFramePr>
          <p:xfrm>
            <a:off x="6743275" y="3871395"/>
            <a:ext cx="4108658" cy="21979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AC679D1A-3D82-4888-C1BB-4ED381AA3A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969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  <a:latin typeface="Gill Sans"/>
              </a:rPr>
              <a:t>How to prepare for this Safety Stand Down?</a:t>
            </a:r>
          </a:p>
        </p:txBody>
      </p:sp>
      <p:pic>
        <p:nvPicPr>
          <p:cNvPr id="9" name="Picture 8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36F756F6-3A98-C691-D4D8-C55EB5EE6B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t="-1432" r="80655" b="-3362"/>
          <a:stretch/>
        </p:blipFill>
        <p:spPr>
          <a:xfrm>
            <a:off x="11140035" y="54205"/>
            <a:ext cx="897271" cy="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A2CA535-89FF-68EA-DC02-87D76155DB15}"/>
              </a:ext>
            </a:extLst>
          </p:cNvPr>
          <p:cNvSpPr/>
          <p:nvPr/>
        </p:nvSpPr>
        <p:spPr>
          <a:xfrm>
            <a:off x="124960" y="705537"/>
            <a:ext cx="11904662" cy="1013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75DA293-3DA4-9A96-A586-DB0C7FA62A8B}"/>
              </a:ext>
            </a:extLst>
          </p:cNvPr>
          <p:cNvSpPr txBox="1">
            <a:spLocks/>
          </p:cNvSpPr>
          <p:nvPr/>
        </p:nvSpPr>
        <p:spPr>
          <a:xfrm>
            <a:off x="0" y="-1723"/>
            <a:ext cx="12192000" cy="6362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Gill Sans"/>
              </a:rPr>
              <a:t>Fatal Incident 31</a:t>
            </a:r>
            <a:r>
              <a:rPr lang="en-US" sz="3600" baseline="30000" dirty="0">
                <a:solidFill>
                  <a:schemeClr val="bg1"/>
                </a:solidFill>
                <a:latin typeface="Gill Sans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Gill Sans"/>
              </a:rPr>
              <a:t> March 2024</a:t>
            </a:r>
          </a:p>
        </p:txBody>
      </p:sp>
      <p:pic>
        <p:nvPicPr>
          <p:cNvPr id="3" name="Picture 2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E176A145-3F87-15A4-9B43-DC41AEDFC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t="-1432" r="80655" b="-3362"/>
          <a:stretch/>
        </p:blipFill>
        <p:spPr>
          <a:xfrm>
            <a:off x="11312434" y="19369"/>
            <a:ext cx="724872" cy="605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52046B-EEC5-9F3F-D431-23EF3433872E}"/>
              </a:ext>
            </a:extLst>
          </p:cNvPr>
          <p:cNvSpPr txBox="1"/>
          <p:nvPr/>
        </p:nvSpPr>
        <p:spPr>
          <a:xfrm>
            <a:off x="149732" y="705537"/>
            <a:ext cx="1811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happened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8514F-2D4A-4834-BD7E-7536318C0F52}"/>
              </a:ext>
            </a:extLst>
          </p:cNvPr>
          <p:cNvSpPr txBox="1"/>
          <p:nvPr/>
        </p:nvSpPr>
        <p:spPr>
          <a:xfrm>
            <a:off x="193642" y="1055410"/>
            <a:ext cx="116956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While one of our </a:t>
            </a:r>
            <a:r>
              <a:rPr lang="en-US" sz="1600" dirty="0" err="1"/>
              <a:t>Subontractor</a:t>
            </a:r>
            <a:r>
              <a:rPr lang="en-US" sz="1600" dirty="0"/>
              <a:t> colleagues was involved in Rig Move activities, specifically, offloading a Diesel Tank to its final position, the Prime Mover involved with the activity suddenly moved, resulting in the Rig Move Helper receiving a fatal injury to his head.  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1600" dirty="0"/>
              <a:t>Knowingly or unknowingly – he ended up in the </a:t>
            </a:r>
            <a:r>
              <a:rPr lang="en-US" sz="2000" b="1" dirty="0">
                <a:solidFill>
                  <a:srgbClr val="C00000"/>
                </a:solidFill>
              </a:rPr>
              <a:t>‘line of fire’.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CC3A7-BFC9-4672-60DF-002376CAA967}"/>
              </a:ext>
            </a:extLst>
          </p:cNvPr>
          <p:cNvSpPr txBox="1"/>
          <p:nvPr/>
        </p:nvSpPr>
        <p:spPr>
          <a:xfrm>
            <a:off x="211065" y="2272508"/>
            <a:ext cx="832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There are a number of ‘key’ focus areas to consider to avoid a similar incident happening…  </a:t>
            </a:r>
          </a:p>
        </p:txBody>
      </p:sp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52A88347-14FC-D0CD-13CA-07707BCE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0" y="1751147"/>
            <a:ext cx="1252876" cy="11945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5D1D56-61A7-849A-AAC6-00A748A83F7E}"/>
              </a:ext>
            </a:extLst>
          </p:cNvPr>
          <p:cNvSpPr txBox="1"/>
          <p:nvPr/>
        </p:nvSpPr>
        <p:spPr>
          <a:xfrm>
            <a:off x="9693666" y="2139551"/>
            <a:ext cx="2013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Gill Sans"/>
                <a:ea typeface="+mj-ea"/>
                <a:cs typeface="+mj-cs"/>
              </a:rPr>
              <a:t>Life-Saving </a:t>
            </a:r>
            <a:r>
              <a:rPr lang="pl-PL" sz="1800" b="1" dirty="0">
                <a:solidFill>
                  <a:srgbClr val="00B050"/>
                </a:solidFill>
                <a:latin typeface="Gill Sans"/>
                <a:ea typeface="+mj-ea"/>
                <a:cs typeface="+mj-cs"/>
              </a:rPr>
              <a:t>R</a:t>
            </a:r>
            <a:r>
              <a:rPr lang="en-US" sz="1800" b="1" dirty="0">
                <a:solidFill>
                  <a:srgbClr val="00B050"/>
                </a:solidFill>
                <a:latin typeface="Gill Sans"/>
                <a:ea typeface="+mj-ea"/>
                <a:cs typeface="+mj-cs"/>
              </a:rPr>
              <a:t>ule #1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60E14-6720-94EB-085E-1F225235EE00}"/>
              </a:ext>
            </a:extLst>
          </p:cNvPr>
          <p:cNvSpPr/>
          <p:nvPr/>
        </p:nvSpPr>
        <p:spPr>
          <a:xfrm>
            <a:off x="149730" y="3805503"/>
            <a:ext cx="2891261" cy="2501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182563" indent="-182563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How do you ensure your Team are aware of the zone(s) within a work area where there is a risk of serious injury from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Moving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Objects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Vehicles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Pressure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releases or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Dropped Objects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How do you ensure Contractors or Subcontractors, new to your location, are aware of these risks? 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F80408-597B-BE9A-5F90-47E6813DE3ED}"/>
              </a:ext>
            </a:extLst>
          </p:cNvPr>
          <p:cNvSpPr txBox="1"/>
          <p:nvPr/>
        </p:nvSpPr>
        <p:spPr>
          <a:xfrm>
            <a:off x="149731" y="3048440"/>
            <a:ext cx="285769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Managing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‘Line of Fire’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4432C1-3CCB-FAEE-9937-2D8876E083E7}"/>
              </a:ext>
            </a:extLst>
          </p:cNvPr>
          <p:cNvSpPr txBox="1"/>
          <p:nvPr/>
        </p:nvSpPr>
        <p:spPr>
          <a:xfrm>
            <a:off x="3143776" y="3048441"/>
            <a:ext cx="2891261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Managing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‘Work Activities’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44F52B-01DE-8CEB-026B-74911FD61231}"/>
              </a:ext>
            </a:extLst>
          </p:cNvPr>
          <p:cNvSpPr txBox="1"/>
          <p:nvPr/>
        </p:nvSpPr>
        <p:spPr>
          <a:xfrm>
            <a:off x="6167024" y="3048442"/>
            <a:ext cx="287682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Being safe during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‘Ramadan’ &amp; ‘Eid Holidays’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160302-B766-DAC6-2AC8-50B62B068342}"/>
              </a:ext>
            </a:extLst>
          </p:cNvPr>
          <p:cNvSpPr txBox="1"/>
          <p:nvPr/>
        </p:nvSpPr>
        <p:spPr>
          <a:xfrm>
            <a:off x="9180200" y="3051468"/>
            <a:ext cx="287682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Being safe for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‘Summer’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35E85-0430-C6B1-648C-71C41DB9AA87}"/>
              </a:ext>
            </a:extLst>
          </p:cNvPr>
          <p:cNvSpPr/>
          <p:nvPr/>
        </p:nvSpPr>
        <p:spPr>
          <a:xfrm>
            <a:off x="3143776" y="3805502"/>
            <a:ext cx="2891261" cy="2501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182563" indent="-182563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How do you ensure your Team has access to the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correct SOP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for the task, is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effectively supervised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and has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adequate time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 safely complete their work?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When you have new Contractors or Subcontractors at your location, how do you ensure they are following the safety rules and comply with the right procedures?</a:t>
            </a:r>
          </a:p>
          <a:p>
            <a:pPr marL="182563" indent="-182563">
              <a:buFont typeface="+mj-lt"/>
              <a:buAutoNum type="arabicPeriod" startAt="2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3E21D3-EF32-DE46-BF38-36FB0584BD5F}"/>
              </a:ext>
            </a:extLst>
          </p:cNvPr>
          <p:cNvSpPr/>
          <p:nvPr/>
        </p:nvSpPr>
        <p:spPr>
          <a:xfrm>
            <a:off x="6167832" y="3805502"/>
            <a:ext cx="2891261" cy="2501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/>
          </a:p>
          <a:p>
            <a:endParaRPr lang="en-US" sz="1400" dirty="0"/>
          </a:p>
          <a:p>
            <a:endParaRPr lang="en-US" sz="1400" dirty="0"/>
          </a:p>
          <a:p>
            <a:pPr marL="182563" indent="-182563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For the remainder of the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Ramadan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period, what are you doing to help people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avoid fatigue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and how do you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plan your tasks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 avoid this?  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In preparation for the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Eid Holidays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, are you Teams aware of the potential increase in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road hazards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and the importance of using company provided transport to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avoid private commuting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182563" indent="-182563">
              <a:buFont typeface="+mj-lt"/>
              <a:buAutoNum type="arabicPeriod" startAt="2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B0AD69-6D3B-54DA-478E-B55931C48994}"/>
              </a:ext>
            </a:extLst>
          </p:cNvPr>
          <p:cNvSpPr/>
          <p:nvPr/>
        </p:nvSpPr>
        <p:spPr>
          <a:xfrm>
            <a:off x="9165761" y="3800535"/>
            <a:ext cx="2891261" cy="2501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182563" indent="-182563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Do you have specific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plans in place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 mitigate the effects of Summer for your teams working in the field?  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Do your plans reflect a work schedule to ensure your staff and Contractors have an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adequate work/rest schedule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minimise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fatigue and avoid unsafe work practices?</a:t>
            </a:r>
          </a:p>
          <a:p>
            <a:pPr marL="182563" indent="-182563">
              <a:buFont typeface="+mj-lt"/>
              <a:buAutoNum type="arabicPeriod" startAt="2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82563" indent="-182563">
              <a:buFont typeface="+mj-lt"/>
              <a:buAutoNum type="arabicPeriod" startAt="2"/>
            </a:pPr>
            <a:endParaRPr lang="en-US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9B1B2B-6F8C-1553-D88A-22305842CA67}"/>
              </a:ext>
            </a:extLst>
          </p:cNvPr>
          <p:cNvSpPr txBox="1"/>
          <p:nvPr/>
        </p:nvSpPr>
        <p:spPr>
          <a:xfrm>
            <a:off x="1423587" y="6395255"/>
            <a:ext cx="9342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you are using </a:t>
            </a:r>
            <a:r>
              <a:rPr lang="en-US" b="1" dirty="0" err="1">
                <a:solidFill>
                  <a:srgbClr val="FF0000"/>
                </a:solidFill>
              </a:rPr>
              <a:t>Musta’ed</a:t>
            </a:r>
            <a:r>
              <a:rPr lang="en-US" b="1" dirty="0">
                <a:solidFill>
                  <a:srgbClr val="FF0000"/>
                </a:solidFill>
              </a:rPr>
              <a:t>….follow the steps correctly to ensure safe working practices!!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7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Hajri, Ahmed ONC</DisplayName>
        <AccountId>3240</AccountId>
        <AccountType/>
      </UserInfo>
      <UserInfo>
        <DisplayName>Thillaiappan, Marimuthu STSS8</DisplayName>
        <AccountId>19437</AccountId>
        <AccountType/>
      </UserInfo>
      <UserInfo>
        <DisplayName>Riyami, Khaleel UWODN2</DisplayName>
        <AccountId>11232</AccountId>
        <AccountType/>
      </UserInfo>
      <UserInfo>
        <DisplayName>Sulemana, Yussif ONO151Q</DisplayName>
        <AccountId>1327</AccountId>
        <AccountType/>
      </UserInfo>
      <UserInfo>
        <DisplayName>Mesbahi, Tarik UWIF93</DisplayName>
        <AccountId>10180</AccountId>
        <AccountType/>
      </UserInfo>
      <UserInfo>
        <DisplayName>Ruzaiqi, Musallam UWIH93</DisplayName>
        <AccountId>11190</AccountId>
        <AccountType/>
      </UserInfo>
    </SharedWithUsers>
    <Language xmlns="4880e4f8-4b7d-4bdd-91e3-e10d47036eca">English</Language>
    <DocId xmlns="4880e4f8-4b7d-4bdd-91e3-e10d47036eca">92863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12577-E370-4ACD-B6BF-DBC16B73543C}"/>
</file>

<file path=customXml/itemProps2.xml><?xml version="1.0" encoding="utf-8"?>
<ds:datastoreItem xmlns:ds="http://schemas.openxmlformats.org/officeDocument/2006/customXml" ds:itemID="{23503ADD-A529-4819-85B0-CDE807324601}">
  <ds:schemaRefs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d51eac6-a7d5-47f5-a119-63d146adb134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DF9B80-A3DB-4AB8-BFB8-37FF85BC84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529</Words>
  <Application>Microsoft Office PowerPoint</Application>
  <PresentationFormat>Widescreen</PresentationFormat>
  <Paragraphs>93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Stand Down April 2024</dc:title>
  <dc:creator>Hinai, Najya MSEML</dc:creator>
  <cp:lastModifiedBy>Agomuoh, Jane MSE33</cp:lastModifiedBy>
  <cp:revision>81</cp:revision>
  <dcterms:created xsi:type="dcterms:W3CDTF">2023-02-16T05:34:56Z</dcterms:created>
  <dcterms:modified xsi:type="dcterms:W3CDTF">2024-04-01T11:26:02Z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