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97" r:id="rId3"/>
    <p:sldId id="293" r:id="rId4"/>
    <p:sldId id="256" r:id="rId5"/>
    <p:sldId id="295" r:id="rId6"/>
    <p:sldId id="2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AC6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31652-45D2-4FF4-B21F-FFA04922DF86}"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DB1DC146-5A6D-40E6-AD2A-72AD003D53CD}">
      <dgm:prSet phldrT="[Text]" custT="1"/>
      <dgm:spPr/>
      <dgm:t>
        <a:bodyPr/>
        <a:lstStyle/>
        <a:p>
          <a:r>
            <a:rPr lang="en-US" sz="1200"/>
            <a:t>Ensure Learning from incident are effectively communicated</a:t>
          </a:r>
          <a:endParaRPr lang="en-US" sz="1200" dirty="0"/>
        </a:p>
      </dgm:t>
    </dgm:pt>
    <dgm:pt modelId="{76F942A7-CD7B-4BEE-93B6-3CAB1030CD2D}" type="parTrans" cxnId="{05063015-CB51-47D6-A64E-5C1C68D6CF88}">
      <dgm:prSet/>
      <dgm:spPr/>
      <dgm:t>
        <a:bodyPr/>
        <a:lstStyle/>
        <a:p>
          <a:endParaRPr lang="en-US"/>
        </a:p>
      </dgm:t>
    </dgm:pt>
    <dgm:pt modelId="{3AB61B61-E223-4A8E-BE0A-1B38CDBA8F9B}" type="sibTrans" cxnId="{05063015-CB51-47D6-A64E-5C1C68D6CF88}">
      <dgm:prSet/>
      <dgm:spPr/>
      <dgm:t>
        <a:bodyPr/>
        <a:lstStyle/>
        <a:p>
          <a:endParaRPr lang="en-US"/>
        </a:p>
      </dgm:t>
    </dgm:pt>
    <dgm:pt modelId="{ED324B4E-2FF2-4F0E-BDD8-A72641E72370}">
      <dgm:prSet phldrT="[Text]" custT="1"/>
      <dgm:spPr/>
      <dgm:t>
        <a:bodyPr/>
        <a:lstStyle/>
        <a:p>
          <a:r>
            <a:rPr lang="en-US" sz="1200"/>
            <a:t>Discuss this incident with your staff and reflect on the achievement  and how you could prevent similar causation</a:t>
          </a:r>
          <a:endParaRPr lang="en-US" sz="1200" dirty="0"/>
        </a:p>
      </dgm:t>
    </dgm:pt>
    <dgm:pt modelId="{D138906E-FAD6-4659-8693-FA87DD5FC0ED}" type="parTrans" cxnId="{F065C8C8-5DA3-4BE4-82EB-B1C7A3AD8559}">
      <dgm:prSet/>
      <dgm:spPr/>
      <dgm:t>
        <a:bodyPr/>
        <a:lstStyle/>
        <a:p>
          <a:endParaRPr lang="en-US"/>
        </a:p>
      </dgm:t>
    </dgm:pt>
    <dgm:pt modelId="{855C2F11-460F-4E03-875F-E774124C0213}" type="sibTrans" cxnId="{F065C8C8-5DA3-4BE4-82EB-B1C7A3AD8559}">
      <dgm:prSet/>
      <dgm:spPr/>
      <dgm:t>
        <a:bodyPr/>
        <a:lstStyle/>
        <a:p>
          <a:endParaRPr lang="en-US"/>
        </a:p>
      </dgm:t>
    </dgm:pt>
    <dgm:pt modelId="{94A18CB6-A12C-4AF4-9FC1-454CAB092A2D}">
      <dgm:prSet phldrT="[Text]" custT="1"/>
      <dgm:spPr/>
      <dgm:t>
        <a:bodyPr/>
        <a:lstStyle/>
        <a:p>
          <a:r>
            <a:rPr lang="en-US" sz="1200" dirty="0"/>
            <a:t>Address possible challenges to eliminate incidents</a:t>
          </a:r>
        </a:p>
      </dgm:t>
    </dgm:pt>
    <dgm:pt modelId="{0FE269D3-3B11-48D4-AAA3-DA47BAB3B709}" type="parTrans" cxnId="{CDE74840-59B6-420A-8051-B35283A5CDD5}">
      <dgm:prSet/>
      <dgm:spPr/>
      <dgm:t>
        <a:bodyPr/>
        <a:lstStyle/>
        <a:p>
          <a:endParaRPr lang="en-US"/>
        </a:p>
      </dgm:t>
    </dgm:pt>
    <dgm:pt modelId="{442076FD-7815-450A-B3B7-17E78B2AF521}" type="sibTrans" cxnId="{CDE74840-59B6-420A-8051-B35283A5CDD5}">
      <dgm:prSet/>
      <dgm:spPr/>
      <dgm:t>
        <a:bodyPr/>
        <a:lstStyle/>
        <a:p>
          <a:endParaRPr lang="en-US"/>
        </a:p>
      </dgm:t>
    </dgm:pt>
    <dgm:pt modelId="{960D4AF7-408C-4DE5-A496-998105782F0C}">
      <dgm:prSet phldrT="[Text]" custT="1"/>
      <dgm:spPr/>
      <dgm:t>
        <a:bodyPr/>
        <a:lstStyle/>
        <a:p>
          <a:r>
            <a:rPr lang="en-US" sz="1200"/>
            <a:t>Agree on the implementation action plan</a:t>
          </a:r>
          <a:endParaRPr lang="en-US" sz="1200" dirty="0"/>
        </a:p>
      </dgm:t>
    </dgm:pt>
    <dgm:pt modelId="{387AD823-4C7F-4199-9318-B554E74DEB6A}" type="parTrans" cxnId="{9393D072-DA72-4C0E-ABF8-AF91D8AA1362}">
      <dgm:prSet/>
      <dgm:spPr/>
      <dgm:t>
        <a:bodyPr/>
        <a:lstStyle/>
        <a:p>
          <a:endParaRPr lang="en-US"/>
        </a:p>
      </dgm:t>
    </dgm:pt>
    <dgm:pt modelId="{EB48E04E-E2BA-4DA3-AE6D-147BC71CDBB1}" type="sibTrans" cxnId="{9393D072-DA72-4C0E-ABF8-AF91D8AA1362}">
      <dgm:prSet/>
      <dgm:spPr/>
      <dgm:t>
        <a:bodyPr/>
        <a:lstStyle/>
        <a:p>
          <a:endParaRPr lang="en-US"/>
        </a:p>
      </dgm:t>
    </dgm:pt>
    <dgm:pt modelId="{57502A18-BA1D-4704-AEE8-570570CF2E07}" type="pres">
      <dgm:prSet presAssocID="{FC531652-45D2-4FF4-B21F-FFA04922DF86}" presName="Name0" presStyleCnt="0">
        <dgm:presLayoutVars>
          <dgm:chMax val="7"/>
          <dgm:chPref val="7"/>
          <dgm:dir/>
        </dgm:presLayoutVars>
      </dgm:prSet>
      <dgm:spPr/>
    </dgm:pt>
    <dgm:pt modelId="{013E7F1D-77F3-45AB-A929-DCA4304B3292}" type="pres">
      <dgm:prSet presAssocID="{FC531652-45D2-4FF4-B21F-FFA04922DF86}" presName="Name1" presStyleCnt="0"/>
      <dgm:spPr/>
    </dgm:pt>
    <dgm:pt modelId="{EB62D199-071C-48EF-96C9-155B15C0ADDF}" type="pres">
      <dgm:prSet presAssocID="{FC531652-45D2-4FF4-B21F-FFA04922DF86}" presName="cycle" presStyleCnt="0"/>
      <dgm:spPr/>
    </dgm:pt>
    <dgm:pt modelId="{73208A48-511A-4FC8-B973-5DC4E28EE520}" type="pres">
      <dgm:prSet presAssocID="{FC531652-45D2-4FF4-B21F-FFA04922DF86}" presName="srcNode" presStyleLbl="node1" presStyleIdx="0" presStyleCnt="4"/>
      <dgm:spPr/>
    </dgm:pt>
    <dgm:pt modelId="{13A98024-6228-4BD5-8B65-4060A6A2C92A}" type="pres">
      <dgm:prSet presAssocID="{FC531652-45D2-4FF4-B21F-FFA04922DF86}" presName="conn" presStyleLbl="parChTrans1D2" presStyleIdx="0" presStyleCnt="1"/>
      <dgm:spPr/>
    </dgm:pt>
    <dgm:pt modelId="{E3FA3F8C-67F7-404C-876B-49835812D09F}" type="pres">
      <dgm:prSet presAssocID="{FC531652-45D2-4FF4-B21F-FFA04922DF86}" presName="extraNode" presStyleLbl="node1" presStyleIdx="0" presStyleCnt="4"/>
      <dgm:spPr/>
    </dgm:pt>
    <dgm:pt modelId="{70434B92-799B-47D6-84E5-A9F0646B85C6}" type="pres">
      <dgm:prSet presAssocID="{FC531652-45D2-4FF4-B21F-FFA04922DF86}" presName="dstNode" presStyleLbl="node1" presStyleIdx="0" presStyleCnt="4"/>
      <dgm:spPr/>
    </dgm:pt>
    <dgm:pt modelId="{23F5F59B-5F34-4D41-B682-C34DC206AE0F}" type="pres">
      <dgm:prSet presAssocID="{DB1DC146-5A6D-40E6-AD2A-72AD003D53CD}" presName="text_1" presStyleLbl="node1" presStyleIdx="0" presStyleCnt="4">
        <dgm:presLayoutVars>
          <dgm:bulletEnabled val="1"/>
        </dgm:presLayoutVars>
      </dgm:prSet>
      <dgm:spPr/>
    </dgm:pt>
    <dgm:pt modelId="{6B86FA30-FB2E-4580-AA7E-8FF7056C51BB}" type="pres">
      <dgm:prSet presAssocID="{DB1DC146-5A6D-40E6-AD2A-72AD003D53CD}" presName="accent_1" presStyleCnt="0"/>
      <dgm:spPr/>
    </dgm:pt>
    <dgm:pt modelId="{A4DFAE87-B817-48B0-8328-FC38A12DB25D}" type="pres">
      <dgm:prSet presAssocID="{DB1DC146-5A6D-40E6-AD2A-72AD003D53CD}" presName="accentRepeatNode" presStyleLbl="solidFgAcc1" presStyleIdx="0" presStyleCnt="4"/>
      <dgm:spPr/>
    </dgm:pt>
    <dgm:pt modelId="{54F3B17C-FD53-4837-BD67-D93D41EA1B63}" type="pres">
      <dgm:prSet presAssocID="{ED324B4E-2FF2-4F0E-BDD8-A72641E72370}" presName="text_2" presStyleLbl="node1" presStyleIdx="1" presStyleCnt="4">
        <dgm:presLayoutVars>
          <dgm:bulletEnabled val="1"/>
        </dgm:presLayoutVars>
      </dgm:prSet>
      <dgm:spPr/>
    </dgm:pt>
    <dgm:pt modelId="{9776E77B-A5E3-4195-86A6-045994BF4A31}" type="pres">
      <dgm:prSet presAssocID="{ED324B4E-2FF2-4F0E-BDD8-A72641E72370}" presName="accent_2" presStyleCnt="0"/>
      <dgm:spPr/>
    </dgm:pt>
    <dgm:pt modelId="{E44B298D-943E-48D6-8E4A-66F905E8D8CE}" type="pres">
      <dgm:prSet presAssocID="{ED324B4E-2FF2-4F0E-BDD8-A72641E72370}" presName="accentRepeatNode" presStyleLbl="solidFgAcc1" presStyleIdx="1" presStyleCnt="4"/>
      <dgm:spPr/>
    </dgm:pt>
    <dgm:pt modelId="{AC9F7730-408D-4848-8024-4057B72E533C}" type="pres">
      <dgm:prSet presAssocID="{94A18CB6-A12C-4AF4-9FC1-454CAB092A2D}" presName="text_3" presStyleLbl="node1" presStyleIdx="2" presStyleCnt="4">
        <dgm:presLayoutVars>
          <dgm:bulletEnabled val="1"/>
        </dgm:presLayoutVars>
      </dgm:prSet>
      <dgm:spPr/>
    </dgm:pt>
    <dgm:pt modelId="{1E9FDE7D-86FA-48A1-9323-2F64A794177B}" type="pres">
      <dgm:prSet presAssocID="{94A18CB6-A12C-4AF4-9FC1-454CAB092A2D}" presName="accent_3" presStyleCnt="0"/>
      <dgm:spPr/>
    </dgm:pt>
    <dgm:pt modelId="{F7B64A39-E635-47BC-9884-3AB201E35D23}" type="pres">
      <dgm:prSet presAssocID="{94A18CB6-A12C-4AF4-9FC1-454CAB092A2D}" presName="accentRepeatNode" presStyleLbl="solidFgAcc1" presStyleIdx="2" presStyleCnt="4"/>
      <dgm:spPr/>
    </dgm:pt>
    <dgm:pt modelId="{4D9CA782-C4DD-46F4-AEB2-3059D3D114BD}" type="pres">
      <dgm:prSet presAssocID="{960D4AF7-408C-4DE5-A496-998105782F0C}" presName="text_4" presStyleLbl="node1" presStyleIdx="3" presStyleCnt="4">
        <dgm:presLayoutVars>
          <dgm:bulletEnabled val="1"/>
        </dgm:presLayoutVars>
      </dgm:prSet>
      <dgm:spPr/>
    </dgm:pt>
    <dgm:pt modelId="{EC8A6768-B054-47AE-8216-2D63359E165B}" type="pres">
      <dgm:prSet presAssocID="{960D4AF7-408C-4DE5-A496-998105782F0C}" presName="accent_4" presStyleCnt="0"/>
      <dgm:spPr/>
    </dgm:pt>
    <dgm:pt modelId="{31D37FA2-DA5D-4F2E-9E14-1C641E47AB9D}" type="pres">
      <dgm:prSet presAssocID="{960D4AF7-408C-4DE5-A496-998105782F0C}" presName="accentRepeatNode" presStyleLbl="solidFgAcc1" presStyleIdx="3" presStyleCnt="4"/>
      <dgm:spPr/>
    </dgm:pt>
  </dgm:ptLst>
  <dgm:cxnLst>
    <dgm:cxn modelId="{05063015-CB51-47D6-A64E-5C1C68D6CF88}" srcId="{FC531652-45D2-4FF4-B21F-FFA04922DF86}" destId="{DB1DC146-5A6D-40E6-AD2A-72AD003D53CD}" srcOrd="0" destOrd="0" parTransId="{76F942A7-CD7B-4BEE-93B6-3CAB1030CD2D}" sibTransId="{3AB61B61-E223-4A8E-BE0A-1B38CDBA8F9B}"/>
    <dgm:cxn modelId="{B75D1929-7B0A-43A3-8168-24166A2F94A9}" type="presOf" srcId="{3AB61B61-E223-4A8E-BE0A-1B38CDBA8F9B}" destId="{13A98024-6228-4BD5-8B65-4060A6A2C92A}" srcOrd="0" destOrd="0" presId="urn:microsoft.com/office/officeart/2008/layout/VerticalCurvedList"/>
    <dgm:cxn modelId="{CDE74840-59B6-420A-8051-B35283A5CDD5}" srcId="{FC531652-45D2-4FF4-B21F-FFA04922DF86}" destId="{94A18CB6-A12C-4AF4-9FC1-454CAB092A2D}" srcOrd="2" destOrd="0" parTransId="{0FE269D3-3B11-48D4-AAA3-DA47BAB3B709}" sibTransId="{442076FD-7815-450A-B3B7-17E78B2AF521}"/>
    <dgm:cxn modelId="{6AAA2963-0761-41DE-9834-25E12B315542}" type="presOf" srcId="{DB1DC146-5A6D-40E6-AD2A-72AD003D53CD}" destId="{23F5F59B-5F34-4D41-B682-C34DC206AE0F}" srcOrd="0" destOrd="0" presId="urn:microsoft.com/office/officeart/2008/layout/VerticalCurvedList"/>
    <dgm:cxn modelId="{984A2164-5A2C-47CD-A155-5E330EC8C44E}" type="presOf" srcId="{ED324B4E-2FF2-4F0E-BDD8-A72641E72370}" destId="{54F3B17C-FD53-4837-BD67-D93D41EA1B63}" srcOrd="0" destOrd="0" presId="urn:microsoft.com/office/officeart/2008/layout/VerticalCurvedList"/>
    <dgm:cxn modelId="{F481CA4B-CF1A-492B-B4FF-2DBDFDE941EC}" type="presOf" srcId="{94A18CB6-A12C-4AF4-9FC1-454CAB092A2D}" destId="{AC9F7730-408D-4848-8024-4057B72E533C}" srcOrd="0" destOrd="0" presId="urn:microsoft.com/office/officeart/2008/layout/VerticalCurvedList"/>
    <dgm:cxn modelId="{9393D072-DA72-4C0E-ABF8-AF91D8AA1362}" srcId="{FC531652-45D2-4FF4-B21F-FFA04922DF86}" destId="{960D4AF7-408C-4DE5-A496-998105782F0C}" srcOrd="3" destOrd="0" parTransId="{387AD823-4C7F-4199-9318-B554E74DEB6A}" sibTransId="{EB48E04E-E2BA-4DA3-AE6D-147BC71CDBB1}"/>
    <dgm:cxn modelId="{72A095A2-97E6-49B7-8D2F-794A7817FAD6}" type="presOf" srcId="{960D4AF7-408C-4DE5-A496-998105782F0C}" destId="{4D9CA782-C4DD-46F4-AEB2-3059D3D114BD}" srcOrd="0" destOrd="0" presId="urn:microsoft.com/office/officeart/2008/layout/VerticalCurvedList"/>
    <dgm:cxn modelId="{F065C8C8-5DA3-4BE4-82EB-B1C7A3AD8559}" srcId="{FC531652-45D2-4FF4-B21F-FFA04922DF86}" destId="{ED324B4E-2FF2-4F0E-BDD8-A72641E72370}" srcOrd="1" destOrd="0" parTransId="{D138906E-FAD6-4659-8693-FA87DD5FC0ED}" sibTransId="{855C2F11-460F-4E03-875F-E774124C0213}"/>
    <dgm:cxn modelId="{72BF4FCA-AE8E-4857-AC32-F5A8AF136C0E}" type="presOf" srcId="{FC531652-45D2-4FF4-B21F-FFA04922DF86}" destId="{57502A18-BA1D-4704-AEE8-570570CF2E07}" srcOrd="0" destOrd="0" presId="urn:microsoft.com/office/officeart/2008/layout/VerticalCurvedList"/>
    <dgm:cxn modelId="{CFEA5D4F-3175-4650-BE79-E1D68DBAEA13}" type="presParOf" srcId="{57502A18-BA1D-4704-AEE8-570570CF2E07}" destId="{013E7F1D-77F3-45AB-A929-DCA4304B3292}" srcOrd="0" destOrd="0" presId="urn:microsoft.com/office/officeart/2008/layout/VerticalCurvedList"/>
    <dgm:cxn modelId="{9D2E13DB-9397-4925-839D-A20FEC9DB7A1}" type="presParOf" srcId="{013E7F1D-77F3-45AB-A929-DCA4304B3292}" destId="{EB62D199-071C-48EF-96C9-155B15C0ADDF}" srcOrd="0" destOrd="0" presId="urn:microsoft.com/office/officeart/2008/layout/VerticalCurvedList"/>
    <dgm:cxn modelId="{9445579E-9283-4B9E-A354-D7BE79E3A1C2}" type="presParOf" srcId="{EB62D199-071C-48EF-96C9-155B15C0ADDF}" destId="{73208A48-511A-4FC8-B973-5DC4E28EE520}" srcOrd="0" destOrd="0" presId="urn:microsoft.com/office/officeart/2008/layout/VerticalCurvedList"/>
    <dgm:cxn modelId="{A1D15DA4-5E9D-4568-8E47-8962BA2824E4}" type="presParOf" srcId="{EB62D199-071C-48EF-96C9-155B15C0ADDF}" destId="{13A98024-6228-4BD5-8B65-4060A6A2C92A}" srcOrd="1" destOrd="0" presId="urn:microsoft.com/office/officeart/2008/layout/VerticalCurvedList"/>
    <dgm:cxn modelId="{1850A01F-667F-4A0B-9832-3EAA52AA439D}" type="presParOf" srcId="{EB62D199-071C-48EF-96C9-155B15C0ADDF}" destId="{E3FA3F8C-67F7-404C-876B-49835812D09F}" srcOrd="2" destOrd="0" presId="urn:microsoft.com/office/officeart/2008/layout/VerticalCurvedList"/>
    <dgm:cxn modelId="{EA52A372-E62C-4AB5-BBCB-201A963BB25B}" type="presParOf" srcId="{EB62D199-071C-48EF-96C9-155B15C0ADDF}" destId="{70434B92-799B-47D6-84E5-A9F0646B85C6}" srcOrd="3" destOrd="0" presId="urn:microsoft.com/office/officeart/2008/layout/VerticalCurvedList"/>
    <dgm:cxn modelId="{7DB5F934-7D69-4D0F-8EDD-64E5BEDF664A}" type="presParOf" srcId="{013E7F1D-77F3-45AB-A929-DCA4304B3292}" destId="{23F5F59B-5F34-4D41-B682-C34DC206AE0F}" srcOrd="1" destOrd="0" presId="urn:microsoft.com/office/officeart/2008/layout/VerticalCurvedList"/>
    <dgm:cxn modelId="{8C2B9834-78C1-41EC-8DE2-4EDEE2F9DC08}" type="presParOf" srcId="{013E7F1D-77F3-45AB-A929-DCA4304B3292}" destId="{6B86FA30-FB2E-4580-AA7E-8FF7056C51BB}" srcOrd="2" destOrd="0" presId="urn:microsoft.com/office/officeart/2008/layout/VerticalCurvedList"/>
    <dgm:cxn modelId="{BBBC64EC-5826-471D-8669-D7DF52008C21}" type="presParOf" srcId="{6B86FA30-FB2E-4580-AA7E-8FF7056C51BB}" destId="{A4DFAE87-B817-48B0-8328-FC38A12DB25D}" srcOrd="0" destOrd="0" presId="urn:microsoft.com/office/officeart/2008/layout/VerticalCurvedList"/>
    <dgm:cxn modelId="{1FCBC1BE-FDD0-4327-ADE8-581A30C2935E}" type="presParOf" srcId="{013E7F1D-77F3-45AB-A929-DCA4304B3292}" destId="{54F3B17C-FD53-4837-BD67-D93D41EA1B63}" srcOrd="3" destOrd="0" presId="urn:microsoft.com/office/officeart/2008/layout/VerticalCurvedList"/>
    <dgm:cxn modelId="{8B82A4CE-08F3-4463-94C8-B87FADDB3302}" type="presParOf" srcId="{013E7F1D-77F3-45AB-A929-DCA4304B3292}" destId="{9776E77B-A5E3-4195-86A6-045994BF4A31}" srcOrd="4" destOrd="0" presId="urn:microsoft.com/office/officeart/2008/layout/VerticalCurvedList"/>
    <dgm:cxn modelId="{25CC8A1D-4876-4825-B5B4-8E6865DBE5B8}" type="presParOf" srcId="{9776E77B-A5E3-4195-86A6-045994BF4A31}" destId="{E44B298D-943E-48D6-8E4A-66F905E8D8CE}" srcOrd="0" destOrd="0" presId="urn:microsoft.com/office/officeart/2008/layout/VerticalCurvedList"/>
    <dgm:cxn modelId="{266C3AEC-BADE-4292-A999-DA086A07242D}" type="presParOf" srcId="{013E7F1D-77F3-45AB-A929-DCA4304B3292}" destId="{AC9F7730-408D-4848-8024-4057B72E533C}" srcOrd="5" destOrd="0" presId="urn:microsoft.com/office/officeart/2008/layout/VerticalCurvedList"/>
    <dgm:cxn modelId="{AA313FBB-9215-4581-AE58-8CF25BFDB6A6}" type="presParOf" srcId="{013E7F1D-77F3-45AB-A929-DCA4304B3292}" destId="{1E9FDE7D-86FA-48A1-9323-2F64A794177B}" srcOrd="6" destOrd="0" presId="urn:microsoft.com/office/officeart/2008/layout/VerticalCurvedList"/>
    <dgm:cxn modelId="{5CCFACD7-36D2-4245-BE87-187DC0B7A849}" type="presParOf" srcId="{1E9FDE7D-86FA-48A1-9323-2F64A794177B}" destId="{F7B64A39-E635-47BC-9884-3AB201E35D23}" srcOrd="0" destOrd="0" presId="urn:microsoft.com/office/officeart/2008/layout/VerticalCurvedList"/>
    <dgm:cxn modelId="{4F88E912-C376-4B86-B3F0-50B914DCFA3A}" type="presParOf" srcId="{013E7F1D-77F3-45AB-A929-DCA4304B3292}" destId="{4D9CA782-C4DD-46F4-AEB2-3059D3D114BD}" srcOrd="7" destOrd="0" presId="urn:microsoft.com/office/officeart/2008/layout/VerticalCurvedList"/>
    <dgm:cxn modelId="{DD558B7F-9007-47E7-BA73-ACD543E51989}" type="presParOf" srcId="{013E7F1D-77F3-45AB-A929-DCA4304B3292}" destId="{EC8A6768-B054-47AE-8216-2D63359E165B}" srcOrd="8" destOrd="0" presId="urn:microsoft.com/office/officeart/2008/layout/VerticalCurvedList"/>
    <dgm:cxn modelId="{4C7340C7-ED74-4F86-A117-04C0FE86986F}" type="presParOf" srcId="{EC8A6768-B054-47AE-8216-2D63359E165B}" destId="{31D37FA2-DA5D-4F2E-9E14-1C641E47AB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AD86C-C2FC-4974-B155-8ECEA07FDE50}" type="doc">
      <dgm:prSet loTypeId="urn:microsoft.com/office/officeart/2005/8/layout/process1" loCatId="process" qsTypeId="urn:microsoft.com/office/officeart/2005/8/quickstyle/simple1" qsCatId="simple" csTypeId="urn:microsoft.com/office/officeart/2005/8/colors/colorful3" csCatId="colorful" phldr="1"/>
      <dgm:spPr/>
    </dgm:pt>
    <dgm:pt modelId="{3E7B924D-A92B-4DC8-844D-48FF65D030F3}">
      <dgm:prSet phldrT="[Text]"/>
      <dgm:spPr/>
      <dgm:t>
        <a:bodyPr/>
        <a:lstStyle/>
        <a:p>
          <a:r>
            <a:rPr lang="en-US" dirty="0"/>
            <a:t>Assign supervisors to deliver</a:t>
          </a:r>
        </a:p>
      </dgm:t>
    </dgm:pt>
    <dgm:pt modelId="{E94B8B53-4BFC-4380-A9A3-E2A3450FD215}" type="parTrans" cxnId="{26C9CB5B-D250-48D1-A6D3-5B811AAB1FDA}">
      <dgm:prSet/>
      <dgm:spPr/>
      <dgm:t>
        <a:bodyPr/>
        <a:lstStyle/>
        <a:p>
          <a:endParaRPr lang="en-US"/>
        </a:p>
      </dgm:t>
    </dgm:pt>
    <dgm:pt modelId="{E8E196F6-0E03-4A53-85EE-624D68801915}" type="sibTrans" cxnId="{26C9CB5B-D250-48D1-A6D3-5B811AAB1FDA}">
      <dgm:prSet/>
      <dgm:spPr/>
      <dgm:t>
        <a:bodyPr/>
        <a:lstStyle/>
        <a:p>
          <a:endParaRPr lang="en-US"/>
        </a:p>
      </dgm:t>
    </dgm:pt>
    <dgm:pt modelId="{2ABF9D4B-8FC2-41DD-910D-B76384CA984B}">
      <dgm:prSet phldrT="[Text]"/>
      <dgm:spPr/>
      <dgm:t>
        <a:bodyPr/>
        <a:lstStyle/>
        <a:p>
          <a:r>
            <a:rPr lang="en-US" dirty="0"/>
            <a:t>Select a time </a:t>
          </a:r>
        </a:p>
      </dgm:t>
    </dgm:pt>
    <dgm:pt modelId="{7C313DE6-4639-4044-843D-C2DC7084FA12}" type="parTrans" cxnId="{618F002F-1C61-4464-AC69-45C7B325FA54}">
      <dgm:prSet/>
      <dgm:spPr/>
      <dgm:t>
        <a:bodyPr/>
        <a:lstStyle/>
        <a:p>
          <a:endParaRPr lang="en-US"/>
        </a:p>
      </dgm:t>
    </dgm:pt>
    <dgm:pt modelId="{E7D0524D-9A46-4F77-A7A1-98BC2B0834CF}" type="sibTrans" cxnId="{618F002F-1C61-4464-AC69-45C7B325FA54}">
      <dgm:prSet/>
      <dgm:spPr/>
      <dgm:t>
        <a:bodyPr/>
        <a:lstStyle/>
        <a:p>
          <a:endParaRPr lang="en-US"/>
        </a:p>
      </dgm:t>
    </dgm:pt>
    <dgm:pt modelId="{462AF55A-96A9-4E1E-A422-947BC5F29CC3}">
      <dgm:prSet phldrT="[Text]"/>
      <dgm:spPr/>
      <dgm:t>
        <a:bodyPr/>
        <a:lstStyle/>
        <a:p>
          <a:r>
            <a:rPr lang="en-US" dirty="0"/>
            <a:t>Link the incident to your business</a:t>
          </a:r>
        </a:p>
      </dgm:t>
    </dgm:pt>
    <dgm:pt modelId="{D61220B6-CE57-48A7-9827-144661B0CBA1}" type="parTrans" cxnId="{9384FDAC-94FE-4101-B4A8-B2061A12EF83}">
      <dgm:prSet/>
      <dgm:spPr/>
      <dgm:t>
        <a:bodyPr/>
        <a:lstStyle/>
        <a:p>
          <a:endParaRPr lang="en-US"/>
        </a:p>
      </dgm:t>
    </dgm:pt>
    <dgm:pt modelId="{2AD77AB2-556D-407B-8825-D89021006ABF}" type="sibTrans" cxnId="{9384FDAC-94FE-4101-B4A8-B2061A12EF83}">
      <dgm:prSet/>
      <dgm:spPr/>
      <dgm:t>
        <a:bodyPr/>
        <a:lstStyle/>
        <a:p>
          <a:endParaRPr lang="en-US"/>
        </a:p>
      </dgm:t>
    </dgm:pt>
    <dgm:pt modelId="{D91B6180-BC46-4A6D-B988-9FE6CD174BC0}">
      <dgm:prSet phldrT="[Text]"/>
      <dgm:spPr/>
      <dgm:t>
        <a:bodyPr/>
        <a:lstStyle/>
        <a:p>
          <a:r>
            <a:rPr lang="en-US" dirty="0"/>
            <a:t>Use simple terminology </a:t>
          </a:r>
        </a:p>
      </dgm:t>
    </dgm:pt>
    <dgm:pt modelId="{C4829E82-0C1F-4F53-A402-BFDAAEBE5712}" type="parTrans" cxnId="{5196EBA1-2FF2-40D2-A1B4-A91433474CDE}">
      <dgm:prSet/>
      <dgm:spPr/>
      <dgm:t>
        <a:bodyPr/>
        <a:lstStyle/>
        <a:p>
          <a:endParaRPr lang="en-US"/>
        </a:p>
      </dgm:t>
    </dgm:pt>
    <dgm:pt modelId="{EEA9374E-980B-4C7D-80DF-A1DF3FA3AF5B}" type="sibTrans" cxnId="{5196EBA1-2FF2-40D2-A1B4-A91433474CDE}">
      <dgm:prSet/>
      <dgm:spPr/>
      <dgm:t>
        <a:bodyPr/>
        <a:lstStyle/>
        <a:p>
          <a:endParaRPr lang="en-US"/>
        </a:p>
      </dgm:t>
    </dgm:pt>
    <dgm:pt modelId="{54CEEE93-3388-4EC8-AB28-DBBCA2289667}" type="pres">
      <dgm:prSet presAssocID="{39AAD86C-C2FC-4974-B155-8ECEA07FDE50}" presName="Name0" presStyleCnt="0">
        <dgm:presLayoutVars>
          <dgm:dir/>
          <dgm:resizeHandles val="exact"/>
        </dgm:presLayoutVars>
      </dgm:prSet>
      <dgm:spPr/>
    </dgm:pt>
    <dgm:pt modelId="{54F20BD1-FE7D-46DD-B397-1DE4EF9E2194}" type="pres">
      <dgm:prSet presAssocID="{3E7B924D-A92B-4DC8-844D-48FF65D030F3}" presName="node" presStyleLbl="node1" presStyleIdx="0" presStyleCnt="4">
        <dgm:presLayoutVars>
          <dgm:bulletEnabled val="1"/>
        </dgm:presLayoutVars>
      </dgm:prSet>
      <dgm:spPr/>
    </dgm:pt>
    <dgm:pt modelId="{89B38FF7-3C5B-4C56-B888-BD7669E9E84B}" type="pres">
      <dgm:prSet presAssocID="{E8E196F6-0E03-4A53-85EE-624D68801915}" presName="sibTrans" presStyleLbl="sibTrans2D1" presStyleIdx="0" presStyleCnt="3"/>
      <dgm:spPr/>
    </dgm:pt>
    <dgm:pt modelId="{705C4583-4D6D-4114-8A45-AAD6944173FF}" type="pres">
      <dgm:prSet presAssocID="{E8E196F6-0E03-4A53-85EE-624D68801915}" presName="connectorText" presStyleLbl="sibTrans2D1" presStyleIdx="0" presStyleCnt="3"/>
      <dgm:spPr/>
    </dgm:pt>
    <dgm:pt modelId="{A59CEA51-E696-4C9A-90B2-11A53C2F2B79}" type="pres">
      <dgm:prSet presAssocID="{2ABF9D4B-8FC2-41DD-910D-B76384CA984B}" presName="node" presStyleLbl="node1" presStyleIdx="1" presStyleCnt="4">
        <dgm:presLayoutVars>
          <dgm:bulletEnabled val="1"/>
        </dgm:presLayoutVars>
      </dgm:prSet>
      <dgm:spPr/>
    </dgm:pt>
    <dgm:pt modelId="{BBB041F7-FF84-4B89-806E-7089399CBC33}" type="pres">
      <dgm:prSet presAssocID="{E7D0524D-9A46-4F77-A7A1-98BC2B0834CF}" presName="sibTrans" presStyleLbl="sibTrans2D1" presStyleIdx="1" presStyleCnt="3"/>
      <dgm:spPr/>
    </dgm:pt>
    <dgm:pt modelId="{FB3CBCDA-B089-43F3-B57D-163F2332E1FF}" type="pres">
      <dgm:prSet presAssocID="{E7D0524D-9A46-4F77-A7A1-98BC2B0834CF}" presName="connectorText" presStyleLbl="sibTrans2D1" presStyleIdx="1" presStyleCnt="3"/>
      <dgm:spPr/>
    </dgm:pt>
    <dgm:pt modelId="{3F272CC9-A494-4BA6-A875-7C41B814409B}" type="pres">
      <dgm:prSet presAssocID="{D91B6180-BC46-4A6D-B988-9FE6CD174BC0}" presName="node" presStyleLbl="node1" presStyleIdx="2" presStyleCnt="4">
        <dgm:presLayoutVars>
          <dgm:bulletEnabled val="1"/>
        </dgm:presLayoutVars>
      </dgm:prSet>
      <dgm:spPr/>
    </dgm:pt>
    <dgm:pt modelId="{666601E3-5870-44F7-8ED8-C3B1C400D43F}" type="pres">
      <dgm:prSet presAssocID="{EEA9374E-980B-4C7D-80DF-A1DF3FA3AF5B}" presName="sibTrans" presStyleLbl="sibTrans2D1" presStyleIdx="2" presStyleCnt="3"/>
      <dgm:spPr/>
    </dgm:pt>
    <dgm:pt modelId="{E71AE84B-5BB5-493A-AF31-CBEC30D43065}" type="pres">
      <dgm:prSet presAssocID="{EEA9374E-980B-4C7D-80DF-A1DF3FA3AF5B}" presName="connectorText" presStyleLbl="sibTrans2D1" presStyleIdx="2" presStyleCnt="3"/>
      <dgm:spPr/>
    </dgm:pt>
    <dgm:pt modelId="{97351BD3-9C62-4B98-98D1-CB926B60A300}" type="pres">
      <dgm:prSet presAssocID="{462AF55A-96A9-4E1E-A422-947BC5F29CC3}" presName="node" presStyleLbl="node1" presStyleIdx="3" presStyleCnt="4">
        <dgm:presLayoutVars>
          <dgm:bulletEnabled val="1"/>
        </dgm:presLayoutVars>
      </dgm:prSet>
      <dgm:spPr/>
    </dgm:pt>
  </dgm:ptLst>
  <dgm:cxnLst>
    <dgm:cxn modelId="{42052D09-3E26-4BB0-888D-E64E15E9C0C8}" type="presOf" srcId="{EEA9374E-980B-4C7D-80DF-A1DF3FA3AF5B}" destId="{666601E3-5870-44F7-8ED8-C3B1C400D43F}" srcOrd="0" destOrd="0" presId="urn:microsoft.com/office/officeart/2005/8/layout/process1"/>
    <dgm:cxn modelId="{C582900E-84D3-421A-B3E8-8AE06985A2A8}" type="presOf" srcId="{D91B6180-BC46-4A6D-B988-9FE6CD174BC0}" destId="{3F272CC9-A494-4BA6-A875-7C41B814409B}" srcOrd="0" destOrd="0" presId="urn:microsoft.com/office/officeart/2005/8/layout/process1"/>
    <dgm:cxn modelId="{0219DD25-2838-4160-AC2F-13890EE42AB4}" type="presOf" srcId="{E8E196F6-0E03-4A53-85EE-624D68801915}" destId="{89B38FF7-3C5B-4C56-B888-BD7669E9E84B}" srcOrd="0" destOrd="0" presId="urn:microsoft.com/office/officeart/2005/8/layout/process1"/>
    <dgm:cxn modelId="{618F002F-1C61-4464-AC69-45C7B325FA54}" srcId="{39AAD86C-C2FC-4974-B155-8ECEA07FDE50}" destId="{2ABF9D4B-8FC2-41DD-910D-B76384CA984B}" srcOrd="1" destOrd="0" parTransId="{7C313DE6-4639-4044-843D-C2DC7084FA12}" sibTransId="{E7D0524D-9A46-4F77-A7A1-98BC2B0834CF}"/>
    <dgm:cxn modelId="{26C9CB5B-D250-48D1-A6D3-5B811AAB1FDA}" srcId="{39AAD86C-C2FC-4974-B155-8ECEA07FDE50}" destId="{3E7B924D-A92B-4DC8-844D-48FF65D030F3}" srcOrd="0" destOrd="0" parTransId="{E94B8B53-4BFC-4380-A9A3-E2A3450FD215}" sibTransId="{E8E196F6-0E03-4A53-85EE-624D68801915}"/>
    <dgm:cxn modelId="{3096F366-6C6E-446A-8EB6-4FDCE7F69FC7}" type="presOf" srcId="{E8E196F6-0E03-4A53-85EE-624D68801915}" destId="{705C4583-4D6D-4114-8A45-AAD6944173FF}" srcOrd="1" destOrd="0" presId="urn:microsoft.com/office/officeart/2005/8/layout/process1"/>
    <dgm:cxn modelId="{5196EBA1-2FF2-40D2-A1B4-A91433474CDE}" srcId="{39AAD86C-C2FC-4974-B155-8ECEA07FDE50}" destId="{D91B6180-BC46-4A6D-B988-9FE6CD174BC0}" srcOrd="2" destOrd="0" parTransId="{C4829E82-0C1F-4F53-A402-BFDAAEBE5712}" sibTransId="{EEA9374E-980B-4C7D-80DF-A1DF3FA3AF5B}"/>
    <dgm:cxn modelId="{F37792A5-B41B-4C04-BCBA-415A264C6059}" type="presOf" srcId="{2ABF9D4B-8FC2-41DD-910D-B76384CA984B}" destId="{A59CEA51-E696-4C9A-90B2-11A53C2F2B79}" srcOrd="0" destOrd="0" presId="urn:microsoft.com/office/officeart/2005/8/layout/process1"/>
    <dgm:cxn modelId="{48D166AB-C06F-499F-8294-7C1B9956C573}" type="presOf" srcId="{39AAD86C-C2FC-4974-B155-8ECEA07FDE50}" destId="{54CEEE93-3388-4EC8-AB28-DBBCA2289667}" srcOrd="0" destOrd="0" presId="urn:microsoft.com/office/officeart/2005/8/layout/process1"/>
    <dgm:cxn modelId="{9384FDAC-94FE-4101-B4A8-B2061A12EF83}" srcId="{39AAD86C-C2FC-4974-B155-8ECEA07FDE50}" destId="{462AF55A-96A9-4E1E-A422-947BC5F29CC3}" srcOrd="3" destOrd="0" parTransId="{D61220B6-CE57-48A7-9827-144661B0CBA1}" sibTransId="{2AD77AB2-556D-407B-8825-D89021006ABF}"/>
    <dgm:cxn modelId="{546B95BD-D828-48B9-9368-8C0EBC2B400B}" type="presOf" srcId="{462AF55A-96A9-4E1E-A422-947BC5F29CC3}" destId="{97351BD3-9C62-4B98-98D1-CB926B60A300}" srcOrd="0" destOrd="0" presId="urn:microsoft.com/office/officeart/2005/8/layout/process1"/>
    <dgm:cxn modelId="{89154FEA-DEA3-489F-B44E-B58662C96C56}" type="presOf" srcId="{E7D0524D-9A46-4F77-A7A1-98BC2B0834CF}" destId="{FB3CBCDA-B089-43F3-B57D-163F2332E1FF}" srcOrd="1" destOrd="0" presId="urn:microsoft.com/office/officeart/2005/8/layout/process1"/>
    <dgm:cxn modelId="{8EC117F7-D211-4FF1-B3A0-A3643E487FD2}" type="presOf" srcId="{EEA9374E-980B-4C7D-80DF-A1DF3FA3AF5B}" destId="{E71AE84B-5BB5-493A-AF31-CBEC30D43065}" srcOrd="1" destOrd="0" presId="urn:microsoft.com/office/officeart/2005/8/layout/process1"/>
    <dgm:cxn modelId="{83FC44FC-A4EF-419F-A8F9-6FECCC2B34BC}" type="presOf" srcId="{3E7B924D-A92B-4DC8-844D-48FF65D030F3}" destId="{54F20BD1-FE7D-46DD-B397-1DE4EF9E2194}" srcOrd="0" destOrd="0" presId="urn:microsoft.com/office/officeart/2005/8/layout/process1"/>
    <dgm:cxn modelId="{58A51BFD-9929-4682-8EE9-3BD32742DFAD}" type="presOf" srcId="{E7D0524D-9A46-4F77-A7A1-98BC2B0834CF}" destId="{BBB041F7-FF84-4B89-806E-7089399CBC33}" srcOrd="0" destOrd="0" presId="urn:microsoft.com/office/officeart/2005/8/layout/process1"/>
    <dgm:cxn modelId="{CCF39A17-7678-4D26-8BF9-377F570699C1}" type="presParOf" srcId="{54CEEE93-3388-4EC8-AB28-DBBCA2289667}" destId="{54F20BD1-FE7D-46DD-B397-1DE4EF9E2194}" srcOrd="0" destOrd="0" presId="urn:microsoft.com/office/officeart/2005/8/layout/process1"/>
    <dgm:cxn modelId="{4AC948C8-510D-4946-A6FD-408D1E311160}" type="presParOf" srcId="{54CEEE93-3388-4EC8-AB28-DBBCA2289667}" destId="{89B38FF7-3C5B-4C56-B888-BD7669E9E84B}" srcOrd="1" destOrd="0" presId="urn:microsoft.com/office/officeart/2005/8/layout/process1"/>
    <dgm:cxn modelId="{AD7046B6-F105-4FA2-B020-920EB41FA78A}" type="presParOf" srcId="{89B38FF7-3C5B-4C56-B888-BD7669E9E84B}" destId="{705C4583-4D6D-4114-8A45-AAD6944173FF}" srcOrd="0" destOrd="0" presId="urn:microsoft.com/office/officeart/2005/8/layout/process1"/>
    <dgm:cxn modelId="{6D41080F-0292-406A-80BE-2D1BC9E863ED}" type="presParOf" srcId="{54CEEE93-3388-4EC8-AB28-DBBCA2289667}" destId="{A59CEA51-E696-4C9A-90B2-11A53C2F2B79}" srcOrd="2" destOrd="0" presId="urn:microsoft.com/office/officeart/2005/8/layout/process1"/>
    <dgm:cxn modelId="{F6E9ACB5-54EF-46F7-B717-21B2A4B4B0C1}" type="presParOf" srcId="{54CEEE93-3388-4EC8-AB28-DBBCA2289667}" destId="{BBB041F7-FF84-4B89-806E-7089399CBC33}" srcOrd="3" destOrd="0" presId="urn:microsoft.com/office/officeart/2005/8/layout/process1"/>
    <dgm:cxn modelId="{CE9E2BEE-3DDB-41DF-ABE0-42FE709FD01A}" type="presParOf" srcId="{BBB041F7-FF84-4B89-806E-7089399CBC33}" destId="{FB3CBCDA-B089-43F3-B57D-163F2332E1FF}" srcOrd="0" destOrd="0" presId="urn:microsoft.com/office/officeart/2005/8/layout/process1"/>
    <dgm:cxn modelId="{3B4277DA-1F10-4062-AFD5-6DE049A52CFD}" type="presParOf" srcId="{54CEEE93-3388-4EC8-AB28-DBBCA2289667}" destId="{3F272CC9-A494-4BA6-A875-7C41B814409B}" srcOrd="4" destOrd="0" presId="urn:microsoft.com/office/officeart/2005/8/layout/process1"/>
    <dgm:cxn modelId="{90362E2E-63A9-4FB1-9D9A-F79BACC8F972}" type="presParOf" srcId="{54CEEE93-3388-4EC8-AB28-DBBCA2289667}" destId="{666601E3-5870-44F7-8ED8-C3B1C400D43F}" srcOrd="5" destOrd="0" presId="urn:microsoft.com/office/officeart/2005/8/layout/process1"/>
    <dgm:cxn modelId="{C16657E6-3A12-4419-9F91-2FC2A34882EF}" type="presParOf" srcId="{666601E3-5870-44F7-8ED8-C3B1C400D43F}" destId="{E71AE84B-5BB5-493A-AF31-CBEC30D43065}" srcOrd="0" destOrd="0" presId="urn:microsoft.com/office/officeart/2005/8/layout/process1"/>
    <dgm:cxn modelId="{F9D0EF13-FF87-45F2-BEB4-ACD886DE368B}" type="presParOf" srcId="{54CEEE93-3388-4EC8-AB28-DBBCA2289667}" destId="{97351BD3-9C62-4B98-98D1-CB926B60A300}" srcOrd="6" destOrd="0" presId="urn:microsoft.com/office/officeart/2005/8/layout/process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BF191-7FBB-46D3-9EC3-2C5555A3966B}"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en-US"/>
        </a:p>
      </dgm:t>
    </dgm:pt>
    <dgm:pt modelId="{DE95F0C2-954C-4986-8071-60098BDF4652}">
      <dgm:prSet phldrT="[Text]"/>
      <dgm:spPr/>
      <dgm:t>
        <a:bodyPr/>
        <a:lstStyle/>
        <a:p>
          <a:r>
            <a:rPr lang="en-US" dirty="0"/>
            <a:t>Describe the incident</a:t>
          </a:r>
        </a:p>
      </dgm:t>
    </dgm:pt>
    <dgm:pt modelId="{420FCB0F-6E24-4446-8885-670F5FE506E0}" type="parTrans" cxnId="{3D3998F0-461B-4E85-9C0A-3F527DEAF743}">
      <dgm:prSet/>
      <dgm:spPr/>
      <dgm:t>
        <a:bodyPr/>
        <a:lstStyle/>
        <a:p>
          <a:endParaRPr lang="en-US"/>
        </a:p>
      </dgm:t>
    </dgm:pt>
    <dgm:pt modelId="{0308F8C5-1F30-45E1-88D4-98F0A1A07758}" type="sibTrans" cxnId="{3D3998F0-461B-4E85-9C0A-3F527DEAF743}">
      <dgm:prSet/>
      <dgm:spPr/>
      <dgm:t>
        <a:bodyPr/>
        <a:lstStyle/>
        <a:p>
          <a:endParaRPr lang="en-US"/>
        </a:p>
      </dgm:t>
    </dgm:pt>
    <dgm:pt modelId="{155FB15A-BB62-4034-B106-A9BFE7F204C2}">
      <dgm:prSet phldrT="[Text]"/>
      <dgm:spPr/>
      <dgm:t>
        <a:bodyPr/>
        <a:lstStyle/>
        <a:p>
          <a:r>
            <a:rPr lang="en-US" dirty="0"/>
            <a:t>Discuss previous related incidents</a:t>
          </a:r>
        </a:p>
      </dgm:t>
    </dgm:pt>
    <dgm:pt modelId="{C7D07E16-79E2-4BAA-8CAD-D2F87313DF8C}" type="parTrans" cxnId="{8B1061FB-2D0D-4590-BCE5-3AB47AFC905A}">
      <dgm:prSet/>
      <dgm:spPr/>
      <dgm:t>
        <a:bodyPr/>
        <a:lstStyle/>
        <a:p>
          <a:endParaRPr lang="en-US"/>
        </a:p>
      </dgm:t>
    </dgm:pt>
    <dgm:pt modelId="{E4B4E6AB-8BF0-4937-8FA1-254A96265F81}" type="sibTrans" cxnId="{8B1061FB-2D0D-4590-BCE5-3AB47AFC905A}">
      <dgm:prSet/>
      <dgm:spPr/>
      <dgm:t>
        <a:bodyPr/>
        <a:lstStyle/>
        <a:p>
          <a:endParaRPr lang="en-US"/>
        </a:p>
      </dgm:t>
    </dgm:pt>
    <dgm:pt modelId="{066B91A0-0A89-40F3-97FB-3D421ED72A68}">
      <dgm:prSet phldrT="[Text]"/>
      <dgm:spPr/>
      <dgm:t>
        <a:bodyPr/>
        <a:lstStyle/>
        <a:p>
          <a:r>
            <a:rPr lang="en-US" dirty="0"/>
            <a:t>Recognize job hazards &amp; mitigations</a:t>
          </a:r>
        </a:p>
      </dgm:t>
    </dgm:pt>
    <dgm:pt modelId="{606ED89B-CBEC-451A-98C5-AADB44899375}" type="parTrans" cxnId="{33674C7D-6AF0-4714-A59E-8CC59D64599C}">
      <dgm:prSet/>
      <dgm:spPr/>
      <dgm:t>
        <a:bodyPr/>
        <a:lstStyle/>
        <a:p>
          <a:endParaRPr lang="en-US"/>
        </a:p>
      </dgm:t>
    </dgm:pt>
    <dgm:pt modelId="{2EAFE796-6B5E-4801-98FF-271A6F2121AC}" type="sibTrans" cxnId="{33674C7D-6AF0-4714-A59E-8CC59D64599C}">
      <dgm:prSet/>
      <dgm:spPr/>
      <dgm:t>
        <a:bodyPr/>
        <a:lstStyle/>
        <a:p>
          <a:endParaRPr lang="en-US"/>
        </a:p>
      </dgm:t>
    </dgm:pt>
    <dgm:pt modelId="{DA6B6339-7637-4768-84A9-DFDB5CAAEBA0}">
      <dgm:prSet phldrT="[Text]"/>
      <dgm:spPr/>
      <dgm:t>
        <a:bodyPr/>
        <a:lstStyle/>
        <a:p>
          <a:r>
            <a:rPr lang="en-US" dirty="0"/>
            <a:t>Evaluate PPE</a:t>
          </a:r>
        </a:p>
      </dgm:t>
    </dgm:pt>
    <dgm:pt modelId="{908E80DE-FF5B-4D91-BCE0-E46CCF2EB2A4}" type="parTrans" cxnId="{FEAB5E81-59F1-4E51-97B8-6516E5E00DE2}">
      <dgm:prSet/>
      <dgm:spPr/>
      <dgm:t>
        <a:bodyPr/>
        <a:lstStyle/>
        <a:p>
          <a:endParaRPr lang="en-US"/>
        </a:p>
      </dgm:t>
    </dgm:pt>
    <dgm:pt modelId="{8117AB21-5BFB-48EB-96BF-BA4E5909B1F2}" type="sibTrans" cxnId="{FEAB5E81-59F1-4E51-97B8-6516E5E00DE2}">
      <dgm:prSet/>
      <dgm:spPr/>
      <dgm:t>
        <a:bodyPr/>
        <a:lstStyle/>
        <a:p>
          <a:endParaRPr lang="en-US"/>
        </a:p>
      </dgm:t>
    </dgm:pt>
    <dgm:pt modelId="{9BDC1909-96B2-4383-A892-8E5BB24F04D8}">
      <dgm:prSet phldrT="[Text]"/>
      <dgm:spPr/>
      <dgm:t>
        <a:bodyPr/>
        <a:lstStyle/>
        <a:p>
          <a:r>
            <a:rPr lang="en-US" dirty="0"/>
            <a:t>Evaluate equipment &amp; tools</a:t>
          </a:r>
        </a:p>
      </dgm:t>
    </dgm:pt>
    <dgm:pt modelId="{11662AFF-58FD-4E90-9FF6-966EA6775AA9}" type="parTrans" cxnId="{B016126B-D101-4443-A5EC-8264726E7D44}">
      <dgm:prSet/>
      <dgm:spPr/>
      <dgm:t>
        <a:bodyPr/>
        <a:lstStyle/>
        <a:p>
          <a:endParaRPr lang="en-US"/>
        </a:p>
      </dgm:t>
    </dgm:pt>
    <dgm:pt modelId="{23CC64FC-DDE6-48D0-8D21-32A77D02A59C}" type="sibTrans" cxnId="{B016126B-D101-4443-A5EC-8264726E7D44}">
      <dgm:prSet/>
      <dgm:spPr/>
      <dgm:t>
        <a:bodyPr/>
        <a:lstStyle/>
        <a:p>
          <a:endParaRPr lang="en-US"/>
        </a:p>
      </dgm:t>
    </dgm:pt>
    <dgm:pt modelId="{65F17CD7-86A1-41C7-9C12-4B5FD9554E55}">
      <dgm:prSet phldrT="[Text]"/>
      <dgm:spPr/>
      <dgm:t>
        <a:bodyPr/>
        <a:lstStyle/>
        <a:p>
          <a:r>
            <a:rPr lang="en-US" dirty="0"/>
            <a:t>Evaluate procedures</a:t>
          </a:r>
        </a:p>
      </dgm:t>
    </dgm:pt>
    <dgm:pt modelId="{B45FB3D8-4333-4EA4-A377-DB2106829CF2}" type="parTrans" cxnId="{F4600241-2167-4657-99F2-478D6EA05649}">
      <dgm:prSet/>
      <dgm:spPr/>
      <dgm:t>
        <a:bodyPr/>
        <a:lstStyle/>
        <a:p>
          <a:endParaRPr lang="en-US"/>
        </a:p>
      </dgm:t>
    </dgm:pt>
    <dgm:pt modelId="{1686E53E-6811-428D-832C-B0FE853D26CD}" type="sibTrans" cxnId="{F4600241-2167-4657-99F2-478D6EA05649}">
      <dgm:prSet/>
      <dgm:spPr/>
      <dgm:t>
        <a:bodyPr/>
        <a:lstStyle/>
        <a:p>
          <a:endParaRPr lang="en-US"/>
        </a:p>
      </dgm:t>
    </dgm:pt>
    <dgm:pt modelId="{51C423B7-56DB-4C41-B82A-EE842254F4EB}">
      <dgm:prSet phldrT="[Text]"/>
      <dgm:spPr/>
      <dgm:t>
        <a:bodyPr/>
        <a:lstStyle/>
        <a:p>
          <a:r>
            <a:rPr lang="en-US" dirty="0"/>
            <a:t>Evaluate trainings</a:t>
          </a:r>
        </a:p>
      </dgm:t>
    </dgm:pt>
    <dgm:pt modelId="{98D0978A-F278-4DA2-B86C-D8A3CF8C86D4}" type="parTrans" cxnId="{218DF359-B43E-4CA9-8E4C-995CAE3F6EA4}">
      <dgm:prSet/>
      <dgm:spPr/>
      <dgm:t>
        <a:bodyPr/>
        <a:lstStyle/>
        <a:p>
          <a:endParaRPr lang="en-US"/>
        </a:p>
      </dgm:t>
    </dgm:pt>
    <dgm:pt modelId="{F5FB095B-7C08-43A7-9EEE-9F47D4F39490}" type="sibTrans" cxnId="{218DF359-B43E-4CA9-8E4C-995CAE3F6EA4}">
      <dgm:prSet/>
      <dgm:spPr/>
      <dgm:t>
        <a:bodyPr/>
        <a:lstStyle/>
        <a:p>
          <a:endParaRPr lang="en-US"/>
        </a:p>
      </dgm:t>
    </dgm:pt>
    <dgm:pt modelId="{4F9C9AD4-94ED-417E-9D66-BE8F7312824F}">
      <dgm:prSet phldrT="[Text]"/>
      <dgm:spPr/>
      <dgm:t>
        <a:bodyPr/>
        <a:lstStyle/>
        <a:p>
          <a:r>
            <a:rPr lang="en-US" dirty="0"/>
            <a:t>Encourage crew engagement</a:t>
          </a:r>
        </a:p>
      </dgm:t>
    </dgm:pt>
    <dgm:pt modelId="{3622EC9C-615E-41EA-AF85-574EFEEE0768}" type="parTrans" cxnId="{63593889-B12C-4DB9-9A32-841E79739990}">
      <dgm:prSet/>
      <dgm:spPr/>
      <dgm:t>
        <a:bodyPr/>
        <a:lstStyle/>
        <a:p>
          <a:endParaRPr lang="en-US"/>
        </a:p>
      </dgm:t>
    </dgm:pt>
    <dgm:pt modelId="{B48B7409-648E-4F33-9100-CD890AC119FC}" type="sibTrans" cxnId="{63593889-B12C-4DB9-9A32-841E79739990}">
      <dgm:prSet/>
      <dgm:spPr/>
      <dgm:t>
        <a:bodyPr/>
        <a:lstStyle/>
        <a:p>
          <a:endParaRPr lang="en-US"/>
        </a:p>
      </dgm:t>
    </dgm:pt>
    <dgm:pt modelId="{3D69C625-A8CF-44F9-8D81-B681CF6A2599}">
      <dgm:prSet phldrT="[Text]"/>
      <dgm:spPr/>
      <dgm:t>
        <a:bodyPr/>
        <a:lstStyle/>
        <a:p>
          <a:r>
            <a:rPr lang="en-US" dirty="0"/>
            <a:t>Re-cap the takeaways</a:t>
          </a:r>
        </a:p>
      </dgm:t>
    </dgm:pt>
    <dgm:pt modelId="{3A7133CF-3B6B-440C-B339-BA68E07CEE37}" type="parTrans" cxnId="{AB854458-C07C-4845-8497-F24018FAE079}">
      <dgm:prSet/>
      <dgm:spPr/>
      <dgm:t>
        <a:bodyPr/>
        <a:lstStyle/>
        <a:p>
          <a:endParaRPr lang="en-US"/>
        </a:p>
      </dgm:t>
    </dgm:pt>
    <dgm:pt modelId="{4C0AAD4F-D6D1-412F-9704-7F713CE41D58}" type="sibTrans" cxnId="{AB854458-C07C-4845-8497-F24018FAE079}">
      <dgm:prSet/>
      <dgm:spPr/>
      <dgm:t>
        <a:bodyPr/>
        <a:lstStyle/>
        <a:p>
          <a:endParaRPr lang="en-US"/>
        </a:p>
      </dgm:t>
    </dgm:pt>
    <dgm:pt modelId="{51EDCAA7-D93E-4BDB-B705-E6BF896C2BE3}" type="pres">
      <dgm:prSet presAssocID="{928BF191-7FBB-46D3-9EC3-2C5555A3966B}" presName="Name0" presStyleCnt="0">
        <dgm:presLayoutVars>
          <dgm:dir/>
          <dgm:resizeHandles/>
        </dgm:presLayoutVars>
      </dgm:prSet>
      <dgm:spPr/>
    </dgm:pt>
    <dgm:pt modelId="{FD1D6405-1857-4481-B5AD-0F299BD8A363}" type="pres">
      <dgm:prSet presAssocID="{DE95F0C2-954C-4986-8071-60098BDF4652}" presName="compNode" presStyleCnt="0"/>
      <dgm:spPr/>
    </dgm:pt>
    <dgm:pt modelId="{61AC5977-A552-4442-BD0F-7830C6EFE505}" type="pres">
      <dgm:prSet presAssocID="{DE95F0C2-954C-4986-8071-60098BDF4652}" presName="dummyConnPt" presStyleCnt="0"/>
      <dgm:spPr/>
    </dgm:pt>
    <dgm:pt modelId="{4B7D2F6B-FFE0-4820-A202-1367DB4E3C6D}" type="pres">
      <dgm:prSet presAssocID="{DE95F0C2-954C-4986-8071-60098BDF4652}" presName="node" presStyleLbl="node1" presStyleIdx="0" presStyleCnt="9">
        <dgm:presLayoutVars>
          <dgm:bulletEnabled val="1"/>
        </dgm:presLayoutVars>
      </dgm:prSet>
      <dgm:spPr/>
    </dgm:pt>
    <dgm:pt modelId="{7A1A9EB0-8020-4402-BFF3-AE7CD14AEE81}" type="pres">
      <dgm:prSet presAssocID="{0308F8C5-1F30-45E1-88D4-98F0A1A07758}" presName="sibTrans" presStyleLbl="bgSibTrans2D1" presStyleIdx="0" presStyleCnt="8"/>
      <dgm:spPr/>
    </dgm:pt>
    <dgm:pt modelId="{E36AD17C-A59F-4F17-B546-D44EA9298A2B}" type="pres">
      <dgm:prSet presAssocID="{155FB15A-BB62-4034-B106-A9BFE7F204C2}" presName="compNode" presStyleCnt="0"/>
      <dgm:spPr/>
    </dgm:pt>
    <dgm:pt modelId="{F8A5E033-8677-49A5-A90B-6CD489833828}" type="pres">
      <dgm:prSet presAssocID="{155FB15A-BB62-4034-B106-A9BFE7F204C2}" presName="dummyConnPt" presStyleCnt="0"/>
      <dgm:spPr/>
    </dgm:pt>
    <dgm:pt modelId="{342DD5A3-A8BC-45A3-8654-16020B7CAB65}" type="pres">
      <dgm:prSet presAssocID="{155FB15A-BB62-4034-B106-A9BFE7F204C2}" presName="node" presStyleLbl="node1" presStyleIdx="1" presStyleCnt="9">
        <dgm:presLayoutVars>
          <dgm:bulletEnabled val="1"/>
        </dgm:presLayoutVars>
      </dgm:prSet>
      <dgm:spPr/>
    </dgm:pt>
    <dgm:pt modelId="{463E4627-D2B7-40F7-B720-DF4D8797BD3B}" type="pres">
      <dgm:prSet presAssocID="{E4B4E6AB-8BF0-4937-8FA1-254A96265F81}" presName="sibTrans" presStyleLbl="bgSibTrans2D1" presStyleIdx="1" presStyleCnt="8"/>
      <dgm:spPr/>
    </dgm:pt>
    <dgm:pt modelId="{77A4FBAF-04C1-49E9-B370-59CC0798F049}" type="pres">
      <dgm:prSet presAssocID="{066B91A0-0A89-40F3-97FB-3D421ED72A68}" presName="compNode" presStyleCnt="0"/>
      <dgm:spPr/>
    </dgm:pt>
    <dgm:pt modelId="{09E176EF-7230-4D8E-976A-8410CD236763}" type="pres">
      <dgm:prSet presAssocID="{066B91A0-0A89-40F3-97FB-3D421ED72A68}" presName="dummyConnPt" presStyleCnt="0"/>
      <dgm:spPr/>
    </dgm:pt>
    <dgm:pt modelId="{10593BC0-3619-4F1A-8363-29E8D5D63B2C}" type="pres">
      <dgm:prSet presAssocID="{066B91A0-0A89-40F3-97FB-3D421ED72A68}" presName="node" presStyleLbl="node1" presStyleIdx="2" presStyleCnt="9">
        <dgm:presLayoutVars>
          <dgm:bulletEnabled val="1"/>
        </dgm:presLayoutVars>
      </dgm:prSet>
      <dgm:spPr/>
    </dgm:pt>
    <dgm:pt modelId="{9CE62533-8196-43CB-B16D-16BB55603956}" type="pres">
      <dgm:prSet presAssocID="{2EAFE796-6B5E-4801-98FF-271A6F2121AC}" presName="sibTrans" presStyleLbl="bgSibTrans2D1" presStyleIdx="2" presStyleCnt="8"/>
      <dgm:spPr/>
    </dgm:pt>
    <dgm:pt modelId="{020ED824-A298-457B-9A5F-DEC8FFE7328C}" type="pres">
      <dgm:prSet presAssocID="{DA6B6339-7637-4768-84A9-DFDB5CAAEBA0}" presName="compNode" presStyleCnt="0"/>
      <dgm:spPr/>
    </dgm:pt>
    <dgm:pt modelId="{BD25292C-A4D3-4B77-BB4A-C43BB9705FE7}" type="pres">
      <dgm:prSet presAssocID="{DA6B6339-7637-4768-84A9-DFDB5CAAEBA0}" presName="dummyConnPt" presStyleCnt="0"/>
      <dgm:spPr/>
    </dgm:pt>
    <dgm:pt modelId="{70D2BDE1-1205-4228-90DD-C527E7830A87}" type="pres">
      <dgm:prSet presAssocID="{DA6B6339-7637-4768-84A9-DFDB5CAAEBA0}" presName="node" presStyleLbl="node1" presStyleIdx="3" presStyleCnt="9">
        <dgm:presLayoutVars>
          <dgm:bulletEnabled val="1"/>
        </dgm:presLayoutVars>
      </dgm:prSet>
      <dgm:spPr/>
    </dgm:pt>
    <dgm:pt modelId="{8D1CAB21-76E2-4D9E-8170-CAF10EF58294}" type="pres">
      <dgm:prSet presAssocID="{8117AB21-5BFB-48EB-96BF-BA4E5909B1F2}" presName="sibTrans" presStyleLbl="bgSibTrans2D1" presStyleIdx="3" presStyleCnt="8"/>
      <dgm:spPr/>
    </dgm:pt>
    <dgm:pt modelId="{FF6711EB-81A1-44DD-9B4C-B66DFFD2E26F}" type="pres">
      <dgm:prSet presAssocID="{9BDC1909-96B2-4383-A892-8E5BB24F04D8}" presName="compNode" presStyleCnt="0"/>
      <dgm:spPr/>
    </dgm:pt>
    <dgm:pt modelId="{4E7B4260-004B-4D5E-AD5C-4451C7064C61}" type="pres">
      <dgm:prSet presAssocID="{9BDC1909-96B2-4383-A892-8E5BB24F04D8}" presName="dummyConnPt" presStyleCnt="0"/>
      <dgm:spPr/>
    </dgm:pt>
    <dgm:pt modelId="{61ADBFF7-7358-46E6-8358-7E20ED796EC6}" type="pres">
      <dgm:prSet presAssocID="{9BDC1909-96B2-4383-A892-8E5BB24F04D8}" presName="node" presStyleLbl="node1" presStyleIdx="4" presStyleCnt="9">
        <dgm:presLayoutVars>
          <dgm:bulletEnabled val="1"/>
        </dgm:presLayoutVars>
      </dgm:prSet>
      <dgm:spPr/>
    </dgm:pt>
    <dgm:pt modelId="{8FB388F0-087E-4C34-B19E-8EB5B1E6C7EB}" type="pres">
      <dgm:prSet presAssocID="{23CC64FC-DDE6-48D0-8D21-32A77D02A59C}" presName="sibTrans" presStyleLbl="bgSibTrans2D1" presStyleIdx="4" presStyleCnt="8"/>
      <dgm:spPr/>
    </dgm:pt>
    <dgm:pt modelId="{6FFE107E-A571-482C-AEFC-CA7FE05EDDA9}" type="pres">
      <dgm:prSet presAssocID="{65F17CD7-86A1-41C7-9C12-4B5FD9554E55}" presName="compNode" presStyleCnt="0"/>
      <dgm:spPr/>
    </dgm:pt>
    <dgm:pt modelId="{84C56A20-159B-4839-A6E9-341118E631F3}" type="pres">
      <dgm:prSet presAssocID="{65F17CD7-86A1-41C7-9C12-4B5FD9554E55}" presName="dummyConnPt" presStyleCnt="0"/>
      <dgm:spPr/>
    </dgm:pt>
    <dgm:pt modelId="{CCB178BA-BC61-4087-A3DF-239C76FD053F}" type="pres">
      <dgm:prSet presAssocID="{65F17CD7-86A1-41C7-9C12-4B5FD9554E55}" presName="node" presStyleLbl="node1" presStyleIdx="5" presStyleCnt="9">
        <dgm:presLayoutVars>
          <dgm:bulletEnabled val="1"/>
        </dgm:presLayoutVars>
      </dgm:prSet>
      <dgm:spPr/>
    </dgm:pt>
    <dgm:pt modelId="{2A7F362F-3F0E-4909-AE7A-02613039D09F}" type="pres">
      <dgm:prSet presAssocID="{1686E53E-6811-428D-832C-B0FE853D26CD}" presName="sibTrans" presStyleLbl="bgSibTrans2D1" presStyleIdx="5" presStyleCnt="8"/>
      <dgm:spPr/>
    </dgm:pt>
    <dgm:pt modelId="{75F64C61-7165-48C2-B0E5-71BAE9257F50}" type="pres">
      <dgm:prSet presAssocID="{51C423B7-56DB-4C41-B82A-EE842254F4EB}" presName="compNode" presStyleCnt="0"/>
      <dgm:spPr/>
    </dgm:pt>
    <dgm:pt modelId="{7AD53B72-2A34-4EDD-B06F-629753249A35}" type="pres">
      <dgm:prSet presAssocID="{51C423B7-56DB-4C41-B82A-EE842254F4EB}" presName="dummyConnPt" presStyleCnt="0"/>
      <dgm:spPr/>
    </dgm:pt>
    <dgm:pt modelId="{06371138-EFE7-43CB-9C8F-D24CBFA1E2BA}" type="pres">
      <dgm:prSet presAssocID="{51C423B7-56DB-4C41-B82A-EE842254F4EB}" presName="node" presStyleLbl="node1" presStyleIdx="6" presStyleCnt="9">
        <dgm:presLayoutVars>
          <dgm:bulletEnabled val="1"/>
        </dgm:presLayoutVars>
      </dgm:prSet>
      <dgm:spPr/>
    </dgm:pt>
    <dgm:pt modelId="{5709CF1D-CFF6-4E20-A0E1-6A65723A1EC5}" type="pres">
      <dgm:prSet presAssocID="{F5FB095B-7C08-43A7-9EEE-9F47D4F39490}" presName="sibTrans" presStyleLbl="bgSibTrans2D1" presStyleIdx="6" presStyleCnt="8"/>
      <dgm:spPr/>
    </dgm:pt>
    <dgm:pt modelId="{D4D9B4D4-EC3A-43C3-9277-80EACCDEA63D}" type="pres">
      <dgm:prSet presAssocID="{4F9C9AD4-94ED-417E-9D66-BE8F7312824F}" presName="compNode" presStyleCnt="0"/>
      <dgm:spPr/>
    </dgm:pt>
    <dgm:pt modelId="{944B85BF-9DC8-4360-9560-D5ABF3D26949}" type="pres">
      <dgm:prSet presAssocID="{4F9C9AD4-94ED-417E-9D66-BE8F7312824F}" presName="dummyConnPt" presStyleCnt="0"/>
      <dgm:spPr/>
    </dgm:pt>
    <dgm:pt modelId="{5377A78C-D0E5-4258-9A1B-75C956D27B06}" type="pres">
      <dgm:prSet presAssocID="{4F9C9AD4-94ED-417E-9D66-BE8F7312824F}" presName="node" presStyleLbl="node1" presStyleIdx="7" presStyleCnt="9">
        <dgm:presLayoutVars>
          <dgm:bulletEnabled val="1"/>
        </dgm:presLayoutVars>
      </dgm:prSet>
      <dgm:spPr/>
    </dgm:pt>
    <dgm:pt modelId="{41B8F63B-5CE9-4749-9DF4-370BE967AEB0}" type="pres">
      <dgm:prSet presAssocID="{B48B7409-648E-4F33-9100-CD890AC119FC}" presName="sibTrans" presStyleLbl="bgSibTrans2D1" presStyleIdx="7" presStyleCnt="8"/>
      <dgm:spPr/>
    </dgm:pt>
    <dgm:pt modelId="{B6AA9D73-8DA9-40FB-B613-AE942FEB4D3D}" type="pres">
      <dgm:prSet presAssocID="{3D69C625-A8CF-44F9-8D81-B681CF6A2599}" presName="compNode" presStyleCnt="0"/>
      <dgm:spPr/>
    </dgm:pt>
    <dgm:pt modelId="{A618C3C4-3506-4DF5-AC18-BB642EA64807}" type="pres">
      <dgm:prSet presAssocID="{3D69C625-A8CF-44F9-8D81-B681CF6A2599}" presName="dummyConnPt" presStyleCnt="0"/>
      <dgm:spPr/>
    </dgm:pt>
    <dgm:pt modelId="{12ED8C1B-1ED9-4A98-BD86-D06674250D51}" type="pres">
      <dgm:prSet presAssocID="{3D69C625-A8CF-44F9-8D81-B681CF6A2599}" presName="node" presStyleLbl="node1" presStyleIdx="8" presStyleCnt="9">
        <dgm:presLayoutVars>
          <dgm:bulletEnabled val="1"/>
        </dgm:presLayoutVars>
      </dgm:prSet>
      <dgm:spPr/>
    </dgm:pt>
  </dgm:ptLst>
  <dgm:cxnLst>
    <dgm:cxn modelId="{466D2723-6812-466A-B823-20D95974B5BC}" type="presOf" srcId="{9BDC1909-96B2-4383-A892-8E5BB24F04D8}" destId="{61ADBFF7-7358-46E6-8358-7E20ED796EC6}" srcOrd="0" destOrd="0" presId="urn:microsoft.com/office/officeart/2005/8/layout/bProcess4"/>
    <dgm:cxn modelId="{CD402A27-94CC-4C50-B827-ABF2DB04AFFC}" type="presOf" srcId="{DA6B6339-7637-4768-84A9-DFDB5CAAEBA0}" destId="{70D2BDE1-1205-4228-90DD-C527E7830A87}" srcOrd="0" destOrd="0" presId="urn:microsoft.com/office/officeart/2005/8/layout/bProcess4"/>
    <dgm:cxn modelId="{7200673C-721A-4DB6-9689-6ACE10524749}" type="presOf" srcId="{1686E53E-6811-428D-832C-B0FE853D26CD}" destId="{2A7F362F-3F0E-4909-AE7A-02613039D09F}" srcOrd="0" destOrd="0" presId="urn:microsoft.com/office/officeart/2005/8/layout/bProcess4"/>
    <dgm:cxn modelId="{39837C3E-4A7D-4C3E-B23A-7A72CD3293D1}" type="presOf" srcId="{0308F8C5-1F30-45E1-88D4-98F0A1A07758}" destId="{7A1A9EB0-8020-4402-BFF3-AE7CD14AEE81}" srcOrd="0" destOrd="0" presId="urn:microsoft.com/office/officeart/2005/8/layout/bProcess4"/>
    <dgm:cxn modelId="{436F5260-1298-4756-9FB9-4EC10F7754C7}" type="presOf" srcId="{23CC64FC-DDE6-48D0-8D21-32A77D02A59C}" destId="{8FB388F0-087E-4C34-B19E-8EB5B1E6C7EB}" srcOrd="0" destOrd="0" presId="urn:microsoft.com/office/officeart/2005/8/layout/bProcess4"/>
    <dgm:cxn modelId="{F4600241-2167-4657-99F2-478D6EA05649}" srcId="{928BF191-7FBB-46D3-9EC3-2C5555A3966B}" destId="{65F17CD7-86A1-41C7-9C12-4B5FD9554E55}" srcOrd="5" destOrd="0" parTransId="{B45FB3D8-4333-4EA4-A377-DB2106829CF2}" sibTransId="{1686E53E-6811-428D-832C-B0FE853D26CD}"/>
    <dgm:cxn modelId="{D55E8166-0DD0-4735-80FB-17600A053513}" type="presOf" srcId="{65F17CD7-86A1-41C7-9C12-4B5FD9554E55}" destId="{CCB178BA-BC61-4087-A3DF-239C76FD053F}" srcOrd="0" destOrd="0" presId="urn:microsoft.com/office/officeart/2005/8/layout/bProcess4"/>
    <dgm:cxn modelId="{B016126B-D101-4443-A5EC-8264726E7D44}" srcId="{928BF191-7FBB-46D3-9EC3-2C5555A3966B}" destId="{9BDC1909-96B2-4383-A892-8E5BB24F04D8}" srcOrd="4" destOrd="0" parTransId="{11662AFF-58FD-4E90-9FF6-966EA6775AA9}" sibTransId="{23CC64FC-DDE6-48D0-8D21-32A77D02A59C}"/>
    <dgm:cxn modelId="{AB854458-C07C-4845-8497-F24018FAE079}" srcId="{928BF191-7FBB-46D3-9EC3-2C5555A3966B}" destId="{3D69C625-A8CF-44F9-8D81-B681CF6A2599}" srcOrd="8" destOrd="0" parTransId="{3A7133CF-3B6B-440C-B339-BA68E07CEE37}" sibTransId="{4C0AAD4F-D6D1-412F-9704-7F713CE41D58}"/>
    <dgm:cxn modelId="{218DF359-B43E-4CA9-8E4C-995CAE3F6EA4}" srcId="{928BF191-7FBB-46D3-9EC3-2C5555A3966B}" destId="{51C423B7-56DB-4C41-B82A-EE842254F4EB}" srcOrd="6" destOrd="0" parTransId="{98D0978A-F278-4DA2-B86C-D8A3CF8C86D4}" sibTransId="{F5FB095B-7C08-43A7-9EEE-9F47D4F39490}"/>
    <dgm:cxn modelId="{33674C7D-6AF0-4714-A59E-8CC59D64599C}" srcId="{928BF191-7FBB-46D3-9EC3-2C5555A3966B}" destId="{066B91A0-0A89-40F3-97FB-3D421ED72A68}" srcOrd="2" destOrd="0" parTransId="{606ED89B-CBEC-451A-98C5-AADB44899375}" sibTransId="{2EAFE796-6B5E-4801-98FF-271A6F2121AC}"/>
    <dgm:cxn modelId="{FEAB5E81-59F1-4E51-97B8-6516E5E00DE2}" srcId="{928BF191-7FBB-46D3-9EC3-2C5555A3966B}" destId="{DA6B6339-7637-4768-84A9-DFDB5CAAEBA0}" srcOrd="3" destOrd="0" parTransId="{908E80DE-FF5B-4D91-BCE0-E46CCF2EB2A4}" sibTransId="{8117AB21-5BFB-48EB-96BF-BA4E5909B1F2}"/>
    <dgm:cxn modelId="{63593889-B12C-4DB9-9A32-841E79739990}" srcId="{928BF191-7FBB-46D3-9EC3-2C5555A3966B}" destId="{4F9C9AD4-94ED-417E-9D66-BE8F7312824F}" srcOrd="7" destOrd="0" parTransId="{3622EC9C-615E-41EA-AF85-574EFEEE0768}" sibTransId="{B48B7409-648E-4F33-9100-CD890AC119FC}"/>
    <dgm:cxn modelId="{C9E7568F-7EA8-404A-9EF0-B7F2C595B741}" type="presOf" srcId="{4F9C9AD4-94ED-417E-9D66-BE8F7312824F}" destId="{5377A78C-D0E5-4258-9A1B-75C956D27B06}" srcOrd="0" destOrd="0" presId="urn:microsoft.com/office/officeart/2005/8/layout/bProcess4"/>
    <dgm:cxn modelId="{FD74509E-C45F-4E7D-B85D-EAD7FBD77415}" type="presOf" srcId="{8117AB21-5BFB-48EB-96BF-BA4E5909B1F2}" destId="{8D1CAB21-76E2-4D9E-8170-CAF10EF58294}" srcOrd="0" destOrd="0" presId="urn:microsoft.com/office/officeart/2005/8/layout/bProcess4"/>
    <dgm:cxn modelId="{A8577C9F-6166-4AB5-8A0C-2BC1B1522DCA}" type="presOf" srcId="{066B91A0-0A89-40F3-97FB-3D421ED72A68}" destId="{10593BC0-3619-4F1A-8363-29E8D5D63B2C}" srcOrd="0" destOrd="0" presId="urn:microsoft.com/office/officeart/2005/8/layout/bProcess4"/>
    <dgm:cxn modelId="{B72167A8-5A36-4B13-AB20-4DCC07E15A99}" type="presOf" srcId="{3D69C625-A8CF-44F9-8D81-B681CF6A2599}" destId="{12ED8C1B-1ED9-4A98-BD86-D06674250D51}" srcOrd="0" destOrd="0" presId="urn:microsoft.com/office/officeart/2005/8/layout/bProcess4"/>
    <dgm:cxn modelId="{836AF9AC-DD55-46E5-B0E4-ACF2B5369D34}" type="presOf" srcId="{51C423B7-56DB-4C41-B82A-EE842254F4EB}" destId="{06371138-EFE7-43CB-9C8F-D24CBFA1E2BA}" srcOrd="0" destOrd="0" presId="urn:microsoft.com/office/officeart/2005/8/layout/bProcess4"/>
    <dgm:cxn modelId="{75E80DB6-A607-40A3-A559-1A7C2FA83A87}" type="presOf" srcId="{2EAFE796-6B5E-4801-98FF-271A6F2121AC}" destId="{9CE62533-8196-43CB-B16D-16BB55603956}" srcOrd="0" destOrd="0" presId="urn:microsoft.com/office/officeart/2005/8/layout/bProcess4"/>
    <dgm:cxn modelId="{30D3CCBF-3600-43E1-9735-2968D4746D21}" type="presOf" srcId="{B48B7409-648E-4F33-9100-CD890AC119FC}" destId="{41B8F63B-5CE9-4749-9DF4-370BE967AEB0}" srcOrd="0" destOrd="0" presId="urn:microsoft.com/office/officeart/2005/8/layout/bProcess4"/>
    <dgm:cxn modelId="{7AFBFDC6-6A57-4800-BAC0-B5A76ABC160B}" type="presOf" srcId="{155FB15A-BB62-4034-B106-A9BFE7F204C2}" destId="{342DD5A3-A8BC-45A3-8654-16020B7CAB65}" srcOrd="0" destOrd="0" presId="urn:microsoft.com/office/officeart/2005/8/layout/bProcess4"/>
    <dgm:cxn modelId="{B98401CF-DE5D-4328-9ADB-FC5721921E25}" type="presOf" srcId="{DE95F0C2-954C-4986-8071-60098BDF4652}" destId="{4B7D2F6B-FFE0-4820-A202-1367DB4E3C6D}" srcOrd="0" destOrd="0" presId="urn:microsoft.com/office/officeart/2005/8/layout/bProcess4"/>
    <dgm:cxn modelId="{C878F9D3-0926-4970-A1D9-36235B7B37AF}" type="presOf" srcId="{E4B4E6AB-8BF0-4937-8FA1-254A96265F81}" destId="{463E4627-D2B7-40F7-B720-DF4D8797BD3B}" srcOrd="0" destOrd="0" presId="urn:microsoft.com/office/officeart/2005/8/layout/bProcess4"/>
    <dgm:cxn modelId="{8EA991DC-9120-4C1F-BB1F-09E5B7639C5B}" type="presOf" srcId="{F5FB095B-7C08-43A7-9EEE-9F47D4F39490}" destId="{5709CF1D-CFF6-4E20-A0E1-6A65723A1EC5}" srcOrd="0" destOrd="0" presId="urn:microsoft.com/office/officeart/2005/8/layout/bProcess4"/>
    <dgm:cxn modelId="{3D3998F0-461B-4E85-9C0A-3F527DEAF743}" srcId="{928BF191-7FBB-46D3-9EC3-2C5555A3966B}" destId="{DE95F0C2-954C-4986-8071-60098BDF4652}" srcOrd="0" destOrd="0" parTransId="{420FCB0F-6E24-4446-8885-670F5FE506E0}" sibTransId="{0308F8C5-1F30-45E1-88D4-98F0A1A07758}"/>
    <dgm:cxn modelId="{DE01A5F4-400B-4453-96A2-3D568F33B572}" type="presOf" srcId="{928BF191-7FBB-46D3-9EC3-2C5555A3966B}" destId="{51EDCAA7-D93E-4BDB-B705-E6BF896C2BE3}" srcOrd="0" destOrd="0" presId="urn:microsoft.com/office/officeart/2005/8/layout/bProcess4"/>
    <dgm:cxn modelId="{8B1061FB-2D0D-4590-BCE5-3AB47AFC905A}" srcId="{928BF191-7FBB-46D3-9EC3-2C5555A3966B}" destId="{155FB15A-BB62-4034-B106-A9BFE7F204C2}" srcOrd="1" destOrd="0" parTransId="{C7D07E16-79E2-4BAA-8CAD-D2F87313DF8C}" sibTransId="{E4B4E6AB-8BF0-4937-8FA1-254A96265F81}"/>
    <dgm:cxn modelId="{0F9B2B7D-5CFA-4CB1-A937-204FA35CE5B4}" type="presParOf" srcId="{51EDCAA7-D93E-4BDB-B705-E6BF896C2BE3}" destId="{FD1D6405-1857-4481-B5AD-0F299BD8A363}" srcOrd="0" destOrd="0" presId="urn:microsoft.com/office/officeart/2005/8/layout/bProcess4"/>
    <dgm:cxn modelId="{2B37F33D-DBB8-483D-B021-5DC91F52CBFC}" type="presParOf" srcId="{FD1D6405-1857-4481-B5AD-0F299BD8A363}" destId="{61AC5977-A552-4442-BD0F-7830C6EFE505}" srcOrd="0" destOrd="0" presId="urn:microsoft.com/office/officeart/2005/8/layout/bProcess4"/>
    <dgm:cxn modelId="{220830A7-7EDF-4200-B0CA-F8F2CFCC1B3C}" type="presParOf" srcId="{FD1D6405-1857-4481-B5AD-0F299BD8A363}" destId="{4B7D2F6B-FFE0-4820-A202-1367DB4E3C6D}" srcOrd="1" destOrd="0" presId="urn:microsoft.com/office/officeart/2005/8/layout/bProcess4"/>
    <dgm:cxn modelId="{7CD989AC-5C2E-4FAC-9A83-90A54BC25CFF}" type="presParOf" srcId="{51EDCAA7-D93E-4BDB-B705-E6BF896C2BE3}" destId="{7A1A9EB0-8020-4402-BFF3-AE7CD14AEE81}" srcOrd="1" destOrd="0" presId="urn:microsoft.com/office/officeart/2005/8/layout/bProcess4"/>
    <dgm:cxn modelId="{986E2F55-4677-41CC-B1E0-8EAF0963DA9C}" type="presParOf" srcId="{51EDCAA7-D93E-4BDB-B705-E6BF896C2BE3}" destId="{E36AD17C-A59F-4F17-B546-D44EA9298A2B}" srcOrd="2" destOrd="0" presId="urn:microsoft.com/office/officeart/2005/8/layout/bProcess4"/>
    <dgm:cxn modelId="{8F4A45C0-FC5E-49D6-8C4E-DAFD47DB5241}" type="presParOf" srcId="{E36AD17C-A59F-4F17-B546-D44EA9298A2B}" destId="{F8A5E033-8677-49A5-A90B-6CD489833828}" srcOrd="0" destOrd="0" presId="urn:microsoft.com/office/officeart/2005/8/layout/bProcess4"/>
    <dgm:cxn modelId="{742F19DE-A7E4-401B-B2ED-E448F60FA1A3}" type="presParOf" srcId="{E36AD17C-A59F-4F17-B546-D44EA9298A2B}" destId="{342DD5A3-A8BC-45A3-8654-16020B7CAB65}" srcOrd="1" destOrd="0" presId="urn:microsoft.com/office/officeart/2005/8/layout/bProcess4"/>
    <dgm:cxn modelId="{D5FDEBDC-D202-4A3E-823E-1A2E346657F9}" type="presParOf" srcId="{51EDCAA7-D93E-4BDB-B705-E6BF896C2BE3}" destId="{463E4627-D2B7-40F7-B720-DF4D8797BD3B}" srcOrd="3" destOrd="0" presId="urn:microsoft.com/office/officeart/2005/8/layout/bProcess4"/>
    <dgm:cxn modelId="{8FD43A3B-4729-43F4-AC35-3EACFA3F1494}" type="presParOf" srcId="{51EDCAA7-D93E-4BDB-B705-E6BF896C2BE3}" destId="{77A4FBAF-04C1-49E9-B370-59CC0798F049}" srcOrd="4" destOrd="0" presId="urn:microsoft.com/office/officeart/2005/8/layout/bProcess4"/>
    <dgm:cxn modelId="{E458A8B1-B478-41DD-83B3-44B9899D976A}" type="presParOf" srcId="{77A4FBAF-04C1-49E9-B370-59CC0798F049}" destId="{09E176EF-7230-4D8E-976A-8410CD236763}" srcOrd="0" destOrd="0" presId="urn:microsoft.com/office/officeart/2005/8/layout/bProcess4"/>
    <dgm:cxn modelId="{5CAC2193-81F5-4BE7-B21F-7D106F49171B}" type="presParOf" srcId="{77A4FBAF-04C1-49E9-B370-59CC0798F049}" destId="{10593BC0-3619-4F1A-8363-29E8D5D63B2C}" srcOrd="1" destOrd="0" presId="urn:microsoft.com/office/officeart/2005/8/layout/bProcess4"/>
    <dgm:cxn modelId="{DD9C81DC-D854-4CB4-9D9E-9BB739738A40}" type="presParOf" srcId="{51EDCAA7-D93E-4BDB-B705-E6BF896C2BE3}" destId="{9CE62533-8196-43CB-B16D-16BB55603956}" srcOrd="5" destOrd="0" presId="urn:microsoft.com/office/officeart/2005/8/layout/bProcess4"/>
    <dgm:cxn modelId="{4553DC5D-F00D-46F0-8685-75367BB55449}" type="presParOf" srcId="{51EDCAA7-D93E-4BDB-B705-E6BF896C2BE3}" destId="{020ED824-A298-457B-9A5F-DEC8FFE7328C}" srcOrd="6" destOrd="0" presId="urn:microsoft.com/office/officeart/2005/8/layout/bProcess4"/>
    <dgm:cxn modelId="{8BA1573F-A51B-4888-A149-A52796F70AE6}" type="presParOf" srcId="{020ED824-A298-457B-9A5F-DEC8FFE7328C}" destId="{BD25292C-A4D3-4B77-BB4A-C43BB9705FE7}" srcOrd="0" destOrd="0" presId="urn:microsoft.com/office/officeart/2005/8/layout/bProcess4"/>
    <dgm:cxn modelId="{0F46A24C-3DA4-4CFF-9127-6A4FAA400360}" type="presParOf" srcId="{020ED824-A298-457B-9A5F-DEC8FFE7328C}" destId="{70D2BDE1-1205-4228-90DD-C527E7830A87}" srcOrd="1" destOrd="0" presId="urn:microsoft.com/office/officeart/2005/8/layout/bProcess4"/>
    <dgm:cxn modelId="{26B5131E-1682-4D78-9C77-5C7A8445BD90}" type="presParOf" srcId="{51EDCAA7-D93E-4BDB-B705-E6BF896C2BE3}" destId="{8D1CAB21-76E2-4D9E-8170-CAF10EF58294}" srcOrd="7" destOrd="0" presId="urn:microsoft.com/office/officeart/2005/8/layout/bProcess4"/>
    <dgm:cxn modelId="{71B2B47C-EB02-4B21-A287-0D428807020A}" type="presParOf" srcId="{51EDCAA7-D93E-4BDB-B705-E6BF896C2BE3}" destId="{FF6711EB-81A1-44DD-9B4C-B66DFFD2E26F}" srcOrd="8" destOrd="0" presId="urn:microsoft.com/office/officeart/2005/8/layout/bProcess4"/>
    <dgm:cxn modelId="{C3D7E65A-EF7C-4067-B874-AD46050695B3}" type="presParOf" srcId="{FF6711EB-81A1-44DD-9B4C-B66DFFD2E26F}" destId="{4E7B4260-004B-4D5E-AD5C-4451C7064C61}" srcOrd="0" destOrd="0" presId="urn:microsoft.com/office/officeart/2005/8/layout/bProcess4"/>
    <dgm:cxn modelId="{D548EB6B-E539-4450-A54D-7EB4E0152DDD}" type="presParOf" srcId="{FF6711EB-81A1-44DD-9B4C-B66DFFD2E26F}" destId="{61ADBFF7-7358-46E6-8358-7E20ED796EC6}" srcOrd="1" destOrd="0" presId="urn:microsoft.com/office/officeart/2005/8/layout/bProcess4"/>
    <dgm:cxn modelId="{B79F0929-1BC6-4523-A4A6-82D84D44B717}" type="presParOf" srcId="{51EDCAA7-D93E-4BDB-B705-E6BF896C2BE3}" destId="{8FB388F0-087E-4C34-B19E-8EB5B1E6C7EB}" srcOrd="9" destOrd="0" presId="urn:microsoft.com/office/officeart/2005/8/layout/bProcess4"/>
    <dgm:cxn modelId="{28234F0C-0786-44C8-93AC-77384AAE408F}" type="presParOf" srcId="{51EDCAA7-D93E-4BDB-B705-E6BF896C2BE3}" destId="{6FFE107E-A571-482C-AEFC-CA7FE05EDDA9}" srcOrd="10" destOrd="0" presId="urn:microsoft.com/office/officeart/2005/8/layout/bProcess4"/>
    <dgm:cxn modelId="{959259A8-517F-4585-B599-9B92CA5524BE}" type="presParOf" srcId="{6FFE107E-A571-482C-AEFC-CA7FE05EDDA9}" destId="{84C56A20-159B-4839-A6E9-341118E631F3}" srcOrd="0" destOrd="0" presId="urn:microsoft.com/office/officeart/2005/8/layout/bProcess4"/>
    <dgm:cxn modelId="{5F8ED1F0-7C92-413E-959C-B13E52AF7BA7}" type="presParOf" srcId="{6FFE107E-A571-482C-AEFC-CA7FE05EDDA9}" destId="{CCB178BA-BC61-4087-A3DF-239C76FD053F}" srcOrd="1" destOrd="0" presId="urn:microsoft.com/office/officeart/2005/8/layout/bProcess4"/>
    <dgm:cxn modelId="{AF6522B4-3AB6-4544-B292-3830CD1F4DE6}" type="presParOf" srcId="{51EDCAA7-D93E-4BDB-B705-E6BF896C2BE3}" destId="{2A7F362F-3F0E-4909-AE7A-02613039D09F}" srcOrd="11" destOrd="0" presId="urn:microsoft.com/office/officeart/2005/8/layout/bProcess4"/>
    <dgm:cxn modelId="{4E03FEFF-8F18-4CA7-87BE-CDA35152257F}" type="presParOf" srcId="{51EDCAA7-D93E-4BDB-B705-E6BF896C2BE3}" destId="{75F64C61-7165-48C2-B0E5-71BAE9257F50}" srcOrd="12" destOrd="0" presId="urn:microsoft.com/office/officeart/2005/8/layout/bProcess4"/>
    <dgm:cxn modelId="{232977CD-6F2A-4075-AF92-6574BE551096}" type="presParOf" srcId="{75F64C61-7165-48C2-B0E5-71BAE9257F50}" destId="{7AD53B72-2A34-4EDD-B06F-629753249A35}" srcOrd="0" destOrd="0" presId="urn:microsoft.com/office/officeart/2005/8/layout/bProcess4"/>
    <dgm:cxn modelId="{87DA1525-A374-41C1-8B5F-71DFA4F30EC2}" type="presParOf" srcId="{75F64C61-7165-48C2-B0E5-71BAE9257F50}" destId="{06371138-EFE7-43CB-9C8F-D24CBFA1E2BA}" srcOrd="1" destOrd="0" presId="urn:microsoft.com/office/officeart/2005/8/layout/bProcess4"/>
    <dgm:cxn modelId="{900C3505-B564-4D28-BD44-9B7B9340ECEA}" type="presParOf" srcId="{51EDCAA7-D93E-4BDB-B705-E6BF896C2BE3}" destId="{5709CF1D-CFF6-4E20-A0E1-6A65723A1EC5}" srcOrd="13" destOrd="0" presId="urn:microsoft.com/office/officeart/2005/8/layout/bProcess4"/>
    <dgm:cxn modelId="{5A49D96E-6C7F-4409-B7F2-40453553882C}" type="presParOf" srcId="{51EDCAA7-D93E-4BDB-B705-E6BF896C2BE3}" destId="{D4D9B4D4-EC3A-43C3-9277-80EACCDEA63D}" srcOrd="14" destOrd="0" presId="urn:microsoft.com/office/officeart/2005/8/layout/bProcess4"/>
    <dgm:cxn modelId="{891642C4-19B0-4867-94AD-6FCA1864A530}" type="presParOf" srcId="{D4D9B4D4-EC3A-43C3-9277-80EACCDEA63D}" destId="{944B85BF-9DC8-4360-9560-D5ABF3D26949}" srcOrd="0" destOrd="0" presId="urn:microsoft.com/office/officeart/2005/8/layout/bProcess4"/>
    <dgm:cxn modelId="{3D688ABA-B265-4B9F-BB3D-63C503703A50}" type="presParOf" srcId="{D4D9B4D4-EC3A-43C3-9277-80EACCDEA63D}" destId="{5377A78C-D0E5-4258-9A1B-75C956D27B06}" srcOrd="1" destOrd="0" presId="urn:microsoft.com/office/officeart/2005/8/layout/bProcess4"/>
    <dgm:cxn modelId="{69C619C3-A108-4E7B-A554-4FD90BC5F62D}" type="presParOf" srcId="{51EDCAA7-D93E-4BDB-B705-E6BF896C2BE3}" destId="{41B8F63B-5CE9-4749-9DF4-370BE967AEB0}" srcOrd="15" destOrd="0" presId="urn:microsoft.com/office/officeart/2005/8/layout/bProcess4"/>
    <dgm:cxn modelId="{862C255B-B16C-4DC4-B578-63C10DE971D9}" type="presParOf" srcId="{51EDCAA7-D93E-4BDB-B705-E6BF896C2BE3}" destId="{B6AA9D73-8DA9-40FB-B613-AE942FEB4D3D}" srcOrd="16" destOrd="0" presId="urn:microsoft.com/office/officeart/2005/8/layout/bProcess4"/>
    <dgm:cxn modelId="{89A2163D-5987-4986-B826-1CB4098BD7FA}" type="presParOf" srcId="{B6AA9D73-8DA9-40FB-B613-AE942FEB4D3D}" destId="{A618C3C4-3506-4DF5-AC18-BB642EA64807}" srcOrd="0" destOrd="0" presId="urn:microsoft.com/office/officeart/2005/8/layout/bProcess4"/>
    <dgm:cxn modelId="{3DC40539-3DDE-4265-88AE-EA1762A28E74}" type="presParOf" srcId="{B6AA9D73-8DA9-40FB-B613-AE942FEB4D3D}" destId="{12ED8C1B-1ED9-4A98-BD86-D06674250D51}" srcOrd="1" destOrd="0" presId="urn:microsoft.com/office/officeart/2005/8/layout/bProcess4"/>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98024-6228-4BD5-8B65-4060A6A2C92A}">
      <dsp:nvSpPr>
        <dsp:cNvPr id="0" name=""/>
        <dsp:cNvSpPr/>
      </dsp:nvSpPr>
      <dsp:spPr>
        <a:xfrm>
          <a:off x="-3773880" y="-579677"/>
          <a:ext cx="4498174" cy="4498174"/>
        </a:xfrm>
        <a:prstGeom prst="blockArc">
          <a:avLst>
            <a:gd name="adj1" fmla="val 18900000"/>
            <a:gd name="adj2" fmla="val 2700000"/>
            <a:gd name="adj3" fmla="val 48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5F59B-5F34-4D41-B682-C34DC206AE0F}">
      <dsp:nvSpPr>
        <dsp:cNvPr id="0" name=""/>
        <dsp:cNvSpPr/>
      </dsp:nvSpPr>
      <dsp:spPr>
        <a:xfrm>
          <a:off x="379629" y="256688"/>
          <a:ext cx="4062884" cy="5136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0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Ensure Learning from incident are effectively communicated</a:t>
          </a:r>
          <a:endParaRPr lang="en-US" sz="1200" kern="1200" dirty="0"/>
        </a:p>
      </dsp:txBody>
      <dsp:txXfrm>
        <a:off x="379629" y="256688"/>
        <a:ext cx="4062884" cy="513644"/>
      </dsp:txXfrm>
    </dsp:sp>
    <dsp:sp modelId="{A4DFAE87-B817-48B0-8328-FC38A12DB25D}">
      <dsp:nvSpPr>
        <dsp:cNvPr id="0" name=""/>
        <dsp:cNvSpPr/>
      </dsp:nvSpPr>
      <dsp:spPr>
        <a:xfrm>
          <a:off x="58601" y="192482"/>
          <a:ext cx="642055" cy="64205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3B17C-FD53-4837-BD67-D93D41EA1B63}">
      <dsp:nvSpPr>
        <dsp:cNvPr id="0" name=""/>
        <dsp:cNvSpPr/>
      </dsp:nvSpPr>
      <dsp:spPr>
        <a:xfrm>
          <a:off x="674113" y="1027288"/>
          <a:ext cx="3768400" cy="513644"/>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0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Discuss this incident with your staff and reflect on the achievement  and how you could prevent similar causation</a:t>
          </a:r>
          <a:endParaRPr lang="en-US" sz="1200" kern="1200" dirty="0"/>
        </a:p>
      </dsp:txBody>
      <dsp:txXfrm>
        <a:off x="674113" y="1027288"/>
        <a:ext cx="3768400" cy="513644"/>
      </dsp:txXfrm>
    </dsp:sp>
    <dsp:sp modelId="{E44B298D-943E-48D6-8E4A-66F905E8D8CE}">
      <dsp:nvSpPr>
        <dsp:cNvPr id="0" name=""/>
        <dsp:cNvSpPr/>
      </dsp:nvSpPr>
      <dsp:spPr>
        <a:xfrm>
          <a:off x="353085" y="963082"/>
          <a:ext cx="642055" cy="642055"/>
        </a:xfrm>
        <a:prstGeom prst="ellipse">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9F7730-408D-4848-8024-4057B72E533C}">
      <dsp:nvSpPr>
        <dsp:cNvPr id="0" name=""/>
        <dsp:cNvSpPr/>
      </dsp:nvSpPr>
      <dsp:spPr>
        <a:xfrm>
          <a:off x="674113" y="1797887"/>
          <a:ext cx="3768400" cy="513644"/>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0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dirty="0"/>
            <a:t>Address possible challenges to eliminate incidents</a:t>
          </a:r>
        </a:p>
      </dsp:txBody>
      <dsp:txXfrm>
        <a:off x="674113" y="1797887"/>
        <a:ext cx="3768400" cy="513644"/>
      </dsp:txXfrm>
    </dsp:sp>
    <dsp:sp modelId="{F7B64A39-E635-47BC-9884-3AB201E35D23}">
      <dsp:nvSpPr>
        <dsp:cNvPr id="0" name=""/>
        <dsp:cNvSpPr/>
      </dsp:nvSpPr>
      <dsp:spPr>
        <a:xfrm>
          <a:off x="353085" y="1733682"/>
          <a:ext cx="642055" cy="642055"/>
        </a:xfrm>
        <a:prstGeom prst="ellipse">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9CA782-C4DD-46F4-AEB2-3059D3D114BD}">
      <dsp:nvSpPr>
        <dsp:cNvPr id="0" name=""/>
        <dsp:cNvSpPr/>
      </dsp:nvSpPr>
      <dsp:spPr>
        <a:xfrm>
          <a:off x="379629" y="2568487"/>
          <a:ext cx="4062884" cy="513644"/>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7705" tIns="30480" rIns="30480" bIns="30480" numCol="1" spcCol="1270" anchor="ctr" anchorCtr="0">
          <a:noAutofit/>
        </a:bodyPr>
        <a:lstStyle/>
        <a:p>
          <a:pPr marL="0" lvl="0" indent="0" algn="l" defTabSz="533400">
            <a:lnSpc>
              <a:spcPct val="90000"/>
            </a:lnSpc>
            <a:spcBef>
              <a:spcPct val="0"/>
            </a:spcBef>
            <a:spcAft>
              <a:spcPct val="35000"/>
            </a:spcAft>
            <a:buNone/>
          </a:pPr>
          <a:r>
            <a:rPr lang="en-US" sz="1200" kern="1200"/>
            <a:t>Agree on the implementation action plan</a:t>
          </a:r>
          <a:endParaRPr lang="en-US" sz="1200" kern="1200" dirty="0"/>
        </a:p>
      </dsp:txBody>
      <dsp:txXfrm>
        <a:off x="379629" y="2568487"/>
        <a:ext cx="4062884" cy="513644"/>
      </dsp:txXfrm>
    </dsp:sp>
    <dsp:sp modelId="{31D37FA2-DA5D-4F2E-9E14-1C641E47AB9D}">
      <dsp:nvSpPr>
        <dsp:cNvPr id="0" name=""/>
        <dsp:cNvSpPr/>
      </dsp:nvSpPr>
      <dsp:spPr>
        <a:xfrm>
          <a:off x="58601" y="2504281"/>
          <a:ext cx="642055" cy="642055"/>
        </a:xfrm>
        <a:prstGeom prst="ellipse">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0BD1-FE7D-46DD-B397-1DE4EF9E2194}">
      <dsp:nvSpPr>
        <dsp:cNvPr id="0" name=""/>
        <dsp:cNvSpPr/>
      </dsp:nvSpPr>
      <dsp:spPr>
        <a:xfrm>
          <a:off x="1693" y="159735"/>
          <a:ext cx="740375" cy="4858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Assign supervisors to deliver</a:t>
          </a:r>
        </a:p>
      </dsp:txBody>
      <dsp:txXfrm>
        <a:off x="15924" y="173966"/>
        <a:ext cx="711913" cy="457409"/>
      </dsp:txXfrm>
    </dsp:sp>
    <dsp:sp modelId="{89B38FF7-3C5B-4C56-B888-BD7669E9E84B}">
      <dsp:nvSpPr>
        <dsp:cNvPr id="0" name=""/>
        <dsp:cNvSpPr/>
      </dsp:nvSpPr>
      <dsp:spPr>
        <a:xfrm>
          <a:off x="816106" y="310864"/>
          <a:ext cx="156959" cy="18361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816106" y="347587"/>
        <a:ext cx="109871" cy="110167"/>
      </dsp:txXfrm>
    </dsp:sp>
    <dsp:sp modelId="{A59CEA51-E696-4C9A-90B2-11A53C2F2B79}">
      <dsp:nvSpPr>
        <dsp:cNvPr id="0" name=""/>
        <dsp:cNvSpPr/>
      </dsp:nvSpPr>
      <dsp:spPr>
        <a:xfrm>
          <a:off x="1038219" y="159735"/>
          <a:ext cx="740375" cy="485871"/>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Select a time </a:t>
          </a:r>
        </a:p>
      </dsp:txBody>
      <dsp:txXfrm>
        <a:off x="1052450" y="173966"/>
        <a:ext cx="711913" cy="457409"/>
      </dsp:txXfrm>
    </dsp:sp>
    <dsp:sp modelId="{BBB041F7-FF84-4B89-806E-7089399CBC33}">
      <dsp:nvSpPr>
        <dsp:cNvPr id="0" name=""/>
        <dsp:cNvSpPr/>
      </dsp:nvSpPr>
      <dsp:spPr>
        <a:xfrm>
          <a:off x="1852632" y="310864"/>
          <a:ext cx="156959" cy="183613"/>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852632" y="347587"/>
        <a:ext cx="109871" cy="110167"/>
      </dsp:txXfrm>
    </dsp:sp>
    <dsp:sp modelId="{3F272CC9-A494-4BA6-A875-7C41B814409B}">
      <dsp:nvSpPr>
        <dsp:cNvPr id="0" name=""/>
        <dsp:cNvSpPr/>
      </dsp:nvSpPr>
      <dsp:spPr>
        <a:xfrm>
          <a:off x="2074745" y="159735"/>
          <a:ext cx="740375" cy="485871"/>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Use simple terminology </a:t>
          </a:r>
        </a:p>
      </dsp:txBody>
      <dsp:txXfrm>
        <a:off x="2088976" y="173966"/>
        <a:ext cx="711913" cy="457409"/>
      </dsp:txXfrm>
    </dsp:sp>
    <dsp:sp modelId="{666601E3-5870-44F7-8ED8-C3B1C400D43F}">
      <dsp:nvSpPr>
        <dsp:cNvPr id="0" name=""/>
        <dsp:cNvSpPr/>
      </dsp:nvSpPr>
      <dsp:spPr>
        <a:xfrm>
          <a:off x="2889159" y="310864"/>
          <a:ext cx="156959" cy="183613"/>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889159" y="347587"/>
        <a:ext cx="109871" cy="110167"/>
      </dsp:txXfrm>
    </dsp:sp>
    <dsp:sp modelId="{97351BD3-9C62-4B98-98D1-CB926B60A300}">
      <dsp:nvSpPr>
        <dsp:cNvPr id="0" name=""/>
        <dsp:cNvSpPr/>
      </dsp:nvSpPr>
      <dsp:spPr>
        <a:xfrm>
          <a:off x="3111271" y="159735"/>
          <a:ext cx="740375" cy="485871"/>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Link the incident to your business</a:t>
          </a:r>
        </a:p>
      </dsp:txBody>
      <dsp:txXfrm>
        <a:off x="3125502" y="173966"/>
        <a:ext cx="711913" cy="457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A9EB0-8020-4402-BFF3-AE7CD14AEE81}">
      <dsp:nvSpPr>
        <dsp:cNvPr id="0" name=""/>
        <dsp:cNvSpPr/>
      </dsp:nvSpPr>
      <dsp:spPr>
        <a:xfrm rot="5400000">
          <a:off x="-32179" y="502535"/>
          <a:ext cx="774756" cy="9406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7D2F6B-FFE0-4820-A202-1367DB4E3C6D}">
      <dsp:nvSpPr>
        <dsp:cNvPr id="0" name=""/>
        <dsp:cNvSpPr/>
      </dsp:nvSpPr>
      <dsp:spPr>
        <a:xfrm>
          <a:off x="141576" y="1476"/>
          <a:ext cx="1045220" cy="6271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Describe the incident</a:t>
          </a:r>
        </a:p>
      </dsp:txBody>
      <dsp:txXfrm>
        <a:off x="159944" y="19844"/>
        <a:ext cx="1008484" cy="590396"/>
      </dsp:txXfrm>
    </dsp:sp>
    <dsp:sp modelId="{463E4627-D2B7-40F7-B720-DF4D8797BD3B}">
      <dsp:nvSpPr>
        <dsp:cNvPr id="0" name=""/>
        <dsp:cNvSpPr/>
      </dsp:nvSpPr>
      <dsp:spPr>
        <a:xfrm rot="5400000">
          <a:off x="-32179" y="1286450"/>
          <a:ext cx="774756" cy="94069"/>
        </a:xfrm>
        <a:prstGeom prst="rect">
          <a:avLst/>
        </a:prstGeom>
        <a:solidFill>
          <a:schemeClr val="accent3">
            <a:hueOff val="387228"/>
            <a:satOff val="14286"/>
            <a:lumOff val="-21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DD5A3-A8BC-45A3-8654-16020B7CAB65}">
      <dsp:nvSpPr>
        <dsp:cNvPr id="0" name=""/>
        <dsp:cNvSpPr/>
      </dsp:nvSpPr>
      <dsp:spPr>
        <a:xfrm>
          <a:off x="141576" y="785391"/>
          <a:ext cx="1045220" cy="627132"/>
        </a:xfrm>
        <a:prstGeom prst="roundRect">
          <a:avLst>
            <a:gd name="adj" fmla="val 10000"/>
          </a:avLst>
        </a:prstGeom>
        <a:solidFill>
          <a:schemeClr val="accent3">
            <a:hueOff val="338825"/>
            <a:satOff val="12500"/>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Discuss previous related incidents</a:t>
          </a:r>
        </a:p>
      </dsp:txBody>
      <dsp:txXfrm>
        <a:off x="159944" y="803759"/>
        <a:ext cx="1008484" cy="590396"/>
      </dsp:txXfrm>
    </dsp:sp>
    <dsp:sp modelId="{9CE62533-8196-43CB-B16D-16BB55603956}">
      <dsp:nvSpPr>
        <dsp:cNvPr id="0" name=""/>
        <dsp:cNvSpPr/>
      </dsp:nvSpPr>
      <dsp:spPr>
        <a:xfrm>
          <a:off x="359778" y="1678407"/>
          <a:ext cx="1380984" cy="94069"/>
        </a:xfrm>
        <a:prstGeom prst="rect">
          <a:avLst/>
        </a:prstGeom>
        <a:solidFill>
          <a:schemeClr val="accent3">
            <a:hueOff val="774457"/>
            <a:satOff val="28571"/>
            <a:lumOff val="-42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593BC0-3619-4F1A-8363-29E8D5D63B2C}">
      <dsp:nvSpPr>
        <dsp:cNvPr id="0" name=""/>
        <dsp:cNvSpPr/>
      </dsp:nvSpPr>
      <dsp:spPr>
        <a:xfrm>
          <a:off x="141576" y="1569306"/>
          <a:ext cx="1045220" cy="627132"/>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Recognize job hazards &amp; mitigations</a:t>
          </a:r>
        </a:p>
      </dsp:txBody>
      <dsp:txXfrm>
        <a:off x="159944" y="1587674"/>
        <a:ext cx="1008484" cy="590396"/>
      </dsp:txXfrm>
    </dsp:sp>
    <dsp:sp modelId="{8D1CAB21-76E2-4D9E-8170-CAF10EF58294}">
      <dsp:nvSpPr>
        <dsp:cNvPr id="0" name=""/>
        <dsp:cNvSpPr/>
      </dsp:nvSpPr>
      <dsp:spPr>
        <a:xfrm rot="16200000">
          <a:off x="1357963" y="1286450"/>
          <a:ext cx="774756" cy="94069"/>
        </a:xfrm>
        <a:prstGeom prst="rect">
          <a:avLst/>
        </a:prstGeom>
        <a:solidFill>
          <a:schemeClr val="accent3">
            <a:hueOff val="1161685"/>
            <a:satOff val="42857"/>
            <a:lumOff val="-63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D2BDE1-1205-4228-90DD-C527E7830A87}">
      <dsp:nvSpPr>
        <dsp:cNvPr id="0" name=""/>
        <dsp:cNvSpPr/>
      </dsp:nvSpPr>
      <dsp:spPr>
        <a:xfrm>
          <a:off x="1531718" y="1569306"/>
          <a:ext cx="1045220" cy="627132"/>
        </a:xfrm>
        <a:prstGeom prst="roundRect">
          <a:avLst>
            <a:gd name="adj" fmla="val 10000"/>
          </a:avLst>
        </a:prstGeom>
        <a:solidFill>
          <a:schemeClr val="accent3">
            <a:hueOff val="1016475"/>
            <a:satOff val="37500"/>
            <a:lumOff val="-5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Evaluate PPE</a:t>
          </a:r>
        </a:p>
      </dsp:txBody>
      <dsp:txXfrm>
        <a:off x="1550086" y="1587674"/>
        <a:ext cx="1008484" cy="590396"/>
      </dsp:txXfrm>
    </dsp:sp>
    <dsp:sp modelId="{8FB388F0-087E-4C34-B19E-8EB5B1E6C7EB}">
      <dsp:nvSpPr>
        <dsp:cNvPr id="0" name=""/>
        <dsp:cNvSpPr/>
      </dsp:nvSpPr>
      <dsp:spPr>
        <a:xfrm rot="16200000">
          <a:off x="1357963" y="502535"/>
          <a:ext cx="774756" cy="94069"/>
        </a:xfrm>
        <a:prstGeom prst="rect">
          <a:avLst/>
        </a:prstGeom>
        <a:solidFill>
          <a:schemeClr val="accent3">
            <a:hueOff val="1548914"/>
            <a:satOff val="57143"/>
            <a:lumOff val="-84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ADBFF7-7358-46E6-8358-7E20ED796EC6}">
      <dsp:nvSpPr>
        <dsp:cNvPr id="0" name=""/>
        <dsp:cNvSpPr/>
      </dsp:nvSpPr>
      <dsp:spPr>
        <a:xfrm>
          <a:off x="1531718" y="785391"/>
          <a:ext cx="1045220" cy="627132"/>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Evaluate equipment &amp; tools</a:t>
          </a:r>
        </a:p>
      </dsp:txBody>
      <dsp:txXfrm>
        <a:off x="1550086" y="803759"/>
        <a:ext cx="1008484" cy="590396"/>
      </dsp:txXfrm>
    </dsp:sp>
    <dsp:sp modelId="{2A7F362F-3F0E-4909-AE7A-02613039D09F}">
      <dsp:nvSpPr>
        <dsp:cNvPr id="0" name=""/>
        <dsp:cNvSpPr/>
      </dsp:nvSpPr>
      <dsp:spPr>
        <a:xfrm>
          <a:off x="1749921" y="110577"/>
          <a:ext cx="1380984" cy="94069"/>
        </a:xfrm>
        <a:prstGeom prst="rect">
          <a:avLst/>
        </a:prstGeom>
        <a:solidFill>
          <a:schemeClr val="accent3">
            <a:hueOff val="1936142"/>
            <a:satOff val="71429"/>
            <a:lumOff val="-105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178BA-BC61-4087-A3DF-239C76FD053F}">
      <dsp:nvSpPr>
        <dsp:cNvPr id="0" name=""/>
        <dsp:cNvSpPr/>
      </dsp:nvSpPr>
      <dsp:spPr>
        <a:xfrm>
          <a:off x="1531718" y="1476"/>
          <a:ext cx="1045220" cy="627132"/>
        </a:xfrm>
        <a:prstGeom prst="roundRect">
          <a:avLst>
            <a:gd name="adj" fmla="val 10000"/>
          </a:avLst>
        </a:prstGeom>
        <a:solidFill>
          <a:schemeClr val="accent3">
            <a:hueOff val="1694124"/>
            <a:satOff val="62500"/>
            <a:lumOff val="-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Evaluate procedures</a:t>
          </a:r>
        </a:p>
      </dsp:txBody>
      <dsp:txXfrm>
        <a:off x="1550086" y="19844"/>
        <a:ext cx="1008484" cy="590396"/>
      </dsp:txXfrm>
    </dsp:sp>
    <dsp:sp modelId="{5709CF1D-CFF6-4E20-A0E1-6A65723A1EC5}">
      <dsp:nvSpPr>
        <dsp:cNvPr id="0" name=""/>
        <dsp:cNvSpPr/>
      </dsp:nvSpPr>
      <dsp:spPr>
        <a:xfrm rot="5400000">
          <a:off x="2748106" y="502535"/>
          <a:ext cx="774756" cy="94069"/>
        </a:xfrm>
        <a:prstGeom prst="rect">
          <a:avLst/>
        </a:prstGeom>
        <a:solidFill>
          <a:schemeClr val="accent3">
            <a:hueOff val="2323371"/>
            <a:satOff val="85714"/>
            <a:lumOff val="-126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371138-EFE7-43CB-9C8F-D24CBFA1E2BA}">
      <dsp:nvSpPr>
        <dsp:cNvPr id="0" name=""/>
        <dsp:cNvSpPr/>
      </dsp:nvSpPr>
      <dsp:spPr>
        <a:xfrm>
          <a:off x="2921861" y="1476"/>
          <a:ext cx="1045220" cy="627132"/>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Evaluate trainings</a:t>
          </a:r>
        </a:p>
      </dsp:txBody>
      <dsp:txXfrm>
        <a:off x="2940229" y="19844"/>
        <a:ext cx="1008484" cy="590396"/>
      </dsp:txXfrm>
    </dsp:sp>
    <dsp:sp modelId="{41B8F63B-5CE9-4749-9DF4-370BE967AEB0}">
      <dsp:nvSpPr>
        <dsp:cNvPr id="0" name=""/>
        <dsp:cNvSpPr/>
      </dsp:nvSpPr>
      <dsp:spPr>
        <a:xfrm rot="5400000">
          <a:off x="2748106" y="1286450"/>
          <a:ext cx="774756" cy="94069"/>
        </a:xfrm>
        <a:prstGeom prst="rect">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7A78C-D0E5-4258-9A1B-75C956D27B06}">
      <dsp:nvSpPr>
        <dsp:cNvPr id="0" name=""/>
        <dsp:cNvSpPr/>
      </dsp:nvSpPr>
      <dsp:spPr>
        <a:xfrm>
          <a:off x="2921861" y="785391"/>
          <a:ext cx="1045220" cy="627132"/>
        </a:xfrm>
        <a:prstGeom prst="roundRect">
          <a:avLst>
            <a:gd name="adj" fmla="val 10000"/>
          </a:avLst>
        </a:prstGeom>
        <a:solidFill>
          <a:schemeClr val="accent3">
            <a:hueOff val="2371774"/>
            <a:satOff val="87500"/>
            <a:lumOff val="-12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Encourage crew engagement</a:t>
          </a:r>
        </a:p>
      </dsp:txBody>
      <dsp:txXfrm>
        <a:off x="2940229" y="803759"/>
        <a:ext cx="1008484" cy="590396"/>
      </dsp:txXfrm>
    </dsp:sp>
    <dsp:sp modelId="{12ED8C1B-1ED9-4A98-BD86-D06674250D51}">
      <dsp:nvSpPr>
        <dsp:cNvPr id="0" name=""/>
        <dsp:cNvSpPr/>
      </dsp:nvSpPr>
      <dsp:spPr>
        <a:xfrm>
          <a:off x="2921861" y="1569306"/>
          <a:ext cx="1045220" cy="627132"/>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Re-cap the takeaways</a:t>
          </a:r>
        </a:p>
      </dsp:txBody>
      <dsp:txXfrm>
        <a:off x="2940229" y="1587674"/>
        <a:ext cx="1008484" cy="59039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280DD-AEEE-43B0-B312-0393C1E6AB95}" type="datetimeFigureOut">
              <a:rPr lang="en-GB" smtClean="0"/>
              <a:t>20/02/2023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08922-7CEE-4474-A10C-FB0591202186}" type="slidenum">
              <a:rPr lang="en-GB" smtClean="0"/>
              <a:t>‹#›</a:t>
            </a:fld>
            <a:endParaRPr lang="en-GB"/>
          </a:p>
        </p:txBody>
      </p:sp>
    </p:spTree>
    <p:extLst>
      <p:ext uri="{BB962C8B-B14F-4D97-AF65-F5344CB8AC3E}">
        <p14:creationId xmlns:p14="http://schemas.microsoft.com/office/powerpoint/2010/main" val="1256222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4909-2552-4BFB-B27B-53F054669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337E00-1980-4959-9C8D-FD5BC17A5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D93FC-072C-4944-B416-64E766C49F16}"/>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5" name="Footer Placeholder 4">
            <a:extLst>
              <a:ext uri="{FF2B5EF4-FFF2-40B4-BE49-F238E27FC236}">
                <a16:creationId xmlns:a16="http://schemas.microsoft.com/office/drawing/2014/main" id="{84F741DA-E2A9-4427-A74C-2246A4412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CE912-2679-496F-B740-A22323153ACA}"/>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103371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91B6-58A8-4455-956B-41A909D37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9EB6BA-794D-437F-ADB4-44D2F7CE39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73A20-9431-465C-AB91-5CBCCE4F9764}"/>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5" name="Footer Placeholder 4">
            <a:extLst>
              <a:ext uri="{FF2B5EF4-FFF2-40B4-BE49-F238E27FC236}">
                <a16:creationId xmlns:a16="http://schemas.microsoft.com/office/drawing/2014/main" id="{2178B44A-A8B3-4C0F-9A63-ACDE7E165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891042-CC46-4DAF-9A26-FCAA6519F4D5}"/>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392250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06B6F9-5957-477C-81D5-E96051D1CF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F2F169-D1DD-4C1B-B4C8-55B194F27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1EB8E-77B7-4254-A795-195B7D36BC4F}"/>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5" name="Footer Placeholder 4">
            <a:extLst>
              <a:ext uri="{FF2B5EF4-FFF2-40B4-BE49-F238E27FC236}">
                <a16:creationId xmlns:a16="http://schemas.microsoft.com/office/drawing/2014/main" id="{D1098D75-463E-4776-8905-99FE236DA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A7CDD-726B-456E-B674-20060E827C91}"/>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124705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28D4D-2950-4291-ACFA-93743E383D10}" type="datetime1">
              <a:rPr lang="en-US" smtClean="0"/>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pic>
        <p:nvPicPr>
          <p:cNvPr id="7" name="Picture 6" descr="A traffic light in front of a sunset&#10;&#10;Description automatically generated">
            <a:extLst>
              <a:ext uri="{FF2B5EF4-FFF2-40B4-BE49-F238E27FC236}">
                <a16:creationId xmlns:a16="http://schemas.microsoft.com/office/drawing/2014/main" id="{9120553D-09DE-4C2B-A4C5-A337DB97BCB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2306"/>
          <a:stretch/>
        </p:blipFill>
        <p:spPr>
          <a:xfrm>
            <a:off x="1541977" y="0"/>
            <a:ext cx="10650021" cy="6858000"/>
          </a:xfrm>
          <a:prstGeom prst="rect">
            <a:avLst/>
          </a:prstGeom>
        </p:spPr>
      </p:pic>
      <p:sp>
        <p:nvSpPr>
          <p:cNvPr id="8" name="Rectangle 7">
            <a:extLst>
              <a:ext uri="{FF2B5EF4-FFF2-40B4-BE49-F238E27FC236}">
                <a16:creationId xmlns:a16="http://schemas.microsoft.com/office/drawing/2014/main" id="{904D7F70-E00E-45FA-917A-1E0C80F2350D}"/>
              </a:ext>
            </a:extLst>
          </p:cNvPr>
          <p:cNvSpPr/>
          <p:nvPr userDrawn="1"/>
        </p:nvSpPr>
        <p:spPr>
          <a:xfrm>
            <a:off x="5" y="0"/>
            <a:ext cx="719986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9" name="Rectangle 8">
            <a:extLst>
              <a:ext uri="{FF2B5EF4-FFF2-40B4-BE49-F238E27FC236}">
                <a16:creationId xmlns:a16="http://schemas.microsoft.com/office/drawing/2014/main" id="{A57B38C2-5BE9-49E5-8F13-8B31B5D53DA0}"/>
              </a:ext>
            </a:extLst>
          </p:cNvPr>
          <p:cNvSpPr/>
          <p:nvPr userDrawn="1"/>
        </p:nvSpPr>
        <p:spPr>
          <a:xfrm>
            <a:off x="7047316" y="1668510"/>
            <a:ext cx="538549" cy="35711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Tree>
    <p:extLst>
      <p:ext uri="{BB962C8B-B14F-4D97-AF65-F5344CB8AC3E}">
        <p14:creationId xmlns:p14="http://schemas.microsoft.com/office/powerpoint/2010/main" val="3169280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CFF12-8101-4805-9E88-D44CD068ED92}" type="datetime1">
              <a:rPr lang="en-US" smtClean="0"/>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2435879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EC856-8C36-422C-9B81-043D20E923DA}" type="datetime1">
              <a:rPr lang="en-US" smtClean="0"/>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166728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3E9E0B-EFB2-4D6F-A08F-A5CFCEF5960A}" type="datetime1">
              <a:rPr lang="en-US" smtClean="0"/>
              <a:t>20/02/2023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82781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759367-D194-4F78-8281-6168DB227A5D}" type="datetime1">
              <a:rPr lang="en-US" smtClean="0"/>
              <a:t>20/02/2023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1088746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C3E096-E95D-4215-97E1-F032C86A7549}" type="datetime1">
              <a:rPr lang="en-US" smtClean="0"/>
              <a:t>20/02/2023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483590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E8A2A-EC33-47BB-A66A-23F7CA255FD5}" type="datetime1">
              <a:rPr lang="en-US" smtClean="0"/>
              <a:t>20/02/2023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209047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CE5988-2741-4658-AC84-BA5B58D65BEC}" type="datetime1">
              <a:rPr lang="en-US" smtClean="0"/>
              <a:t>20/02/2023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376691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6873-AAAD-409E-B4ED-877B16806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FCE130-3476-4BFB-9A1D-BEB52F0CBE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B565E-0374-49E4-AFC0-5E24D1BC2737}"/>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5" name="Footer Placeholder 4">
            <a:extLst>
              <a:ext uri="{FF2B5EF4-FFF2-40B4-BE49-F238E27FC236}">
                <a16:creationId xmlns:a16="http://schemas.microsoft.com/office/drawing/2014/main" id="{6142DBD4-D727-49BB-9C30-4F2E6BAF1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CECF9-54EB-4C44-A24C-B76FCDDE6C98}"/>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4273204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6E43DC-FE18-48EF-B9DD-9015540BE39F}" type="datetime1">
              <a:rPr lang="en-US" smtClean="0"/>
              <a:t>20/02/2023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193598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F91D53-D222-4756-81CB-962217BFFF59}" type="datetime1">
              <a:rPr lang="en-US" smtClean="0"/>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272918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15E46D-1603-48AE-A557-209AE20FE494}" type="datetime1">
              <a:rPr lang="en-US" smtClean="0"/>
              <a:t>20/02/2023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A477A5-142C-4BCD-AD83-4A6BF6F8BBF9}" type="slidenum">
              <a:rPr lang="en-US" smtClean="0"/>
              <a:pPr/>
              <a:t>‹#›</a:t>
            </a:fld>
            <a:endParaRPr lang="en-US"/>
          </a:p>
        </p:txBody>
      </p:sp>
    </p:spTree>
    <p:extLst>
      <p:ext uri="{BB962C8B-B14F-4D97-AF65-F5344CB8AC3E}">
        <p14:creationId xmlns:p14="http://schemas.microsoft.com/office/powerpoint/2010/main" val="4376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A6689-5626-4792-80EC-9557D788BCC7}" type="datetime1">
              <a:rPr lang="en-US" smtClean="0"/>
              <a:t>20/02/2023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
        <p:nvSpPr>
          <p:cNvPr id="6" name="Rectangle 5"/>
          <p:cNvSpPr/>
          <p:nvPr userDrawn="1"/>
        </p:nvSpPr>
        <p:spPr>
          <a:xfrm>
            <a:off x="4" y="0"/>
            <a:ext cx="65903"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Rectangle 6"/>
          <p:cNvSpPr/>
          <p:nvPr userDrawn="1"/>
        </p:nvSpPr>
        <p:spPr>
          <a:xfrm>
            <a:off x="65905" y="1"/>
            <a:ext cx="271849"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8" name="Title 1"/>
          <p:cNvSpPr>
            <a:spLocks noGrp="1"/>
          </p:cNvSpPr>
          <p:nvPr>
            <p:ph type="title"/>
          </p:nvPr>
        </p:nvSpPr>
        <p:spPr>
          <a:xfrm>
            <a:off x="838201" y="107954"/>
            <a:ext cx="10515600" cy="1325563"/>
          </a:xfrm>
        </p:spPr>
        <p:txBody>
          <a:bodyPr>
            <a:normAutofit/>
          </a:bodyPr>
          <a:lstStyle>
            <a:lvl1pPr>
              <a:defRPr>
                <a:solidFill>
                  <a:srgbClr val="00B050"/>
                </a:solidFill>
              </a:defRPr>
            </a:lvl1pPr>
          </a:lstStyle>
          <a:p>
            <a:endParaRPr lang="en-US" sz="2286" b="0" spc="429" dirty="0">
              <a:latin typeface="Gill Sans MT" panose="020B0502020104020203" pitchFamily="34" charset="0"/>
            </a:endParaRPr>
          </a:p>
        </p:txBody>
      </p:sp>
    </p:spTree>
    <p:extLst>
      <p:ext uri="{BB962C8B-B14F-4D97-AF65-F5344CB8AC3E}">
        <p14:creationId xmlns:p14="http://schemas.microsoft.com/office/powerpoint/2010/main" val="1736755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8538B8-DA16-4D9B-AC02-71591680E45C}" type="datetime1">
              <a:rPr lang="en-US" smtClean="0"/>
              <a:t>20/02/2023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
        <p:nvSpPr>
          <p:cNvPr id="6" name="Rectangle 5"/>
          <p:cNvSpPr/>
          <p:nvPr userDrawn="1"/>
        </p:nvSpPr>
        <p:spPr>
          <a:xfrm>
            <a:off x="4" y="0"/>
            <a:ext cx="65903"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Title 1"/>
          <p:cNvSpPr>
            <a:spLocks noGrp="1"/>
          </p:cNvSpPr>
          <p:nvPr>
            <p:ph type="title"/>
          </p:nvPr>
        </p:nvSpPr>
        <p:spPr>
          <a:xfrm>
            <a:off x="838201" y="107954"/>
            <a:ext cx="10515600" cy="1325563"/>
          </a:xfrm>
        </p:spPr>
        <p:txBody>
          <a:bodyPr>
            <a:normAutofit/>
          </a:bodyPr>
          <a:lstStyle>
            <a:lvl1pPr>
              <a:defRPr>
                <a:solidFill>
                  <a:srgbClr val="00B050"/>
                </a:solidFill>
              </a:defRPr>
            </a:lvl1pPr>
          </a:lstStyle>
          <a:p>
            <a:endParaRPr lang="en-US" sz="2286" b="0" spc="429" dirty="0">
              <a:latin typeface="Gill Sans MT" panose="020B0502020104020203" pitchFamily="34" charset="0"/>
            </a:endParaRPr>
          </a:p>
        </p:txBody>
      </p:sp>
    </p:spTree>
    <p:extLst>
      <p:ext uri="{BB962C8B-B14F-4D97-AF65-F5344CB8AC3E}">
        <p14:creationId xmlns:p14="http://schemas.microsoft.com/office/powerpoint/2010/main" val="2443688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9ABDA1-27FD-4D21-92F9-394DC9A45CF1}" type="datetime1">
              <a:rPr lang="en-US" smtClean="0">
                <a:solidFill>
                  <a:prstClr val="black">
                    <a:tint val="75000"/>
                  </a:prstClr>
                </a:solidFill>
              </a:rPr>
              <a:t>20/02/2023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2F58E-0D41-440B-B912-1A5118F5C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7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87D047-50F2-4845-A237-355CD4206EC0}" type="datetime1">
              <a:rPr lang="en-US" smtClean="0">
                <a:solidFill>
                  <a:prstClr val="black">
                    <a:tint val="75000"/>
                  </a:prstClr>
                </a:solidFill>
              </a:rPr>
              <a:t>20/02/2023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2F58E-0D41-440B-B912-1A5118F5C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003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ext with two imag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50698" y="939113"/>
            <a:ext cx="7532654" cy="3194348"/>
          </a:xfrm>
          <a:prstGeom prst="rect">
            <a:avLst/>
          </a:prstGeom>
        </p:spPr>
        <p:txBody>
          <a:bodyPr/>
          <a:lstStyle>
            <a:lvl1pPr marL="0" indent="0" algn="l">
              <a:buNone/>
              <a:defRPr sz="2400">
                <a:latin typeface="Gill Sans MT" panose="020B0502020104020203" pitchFamily="34" charset="0"/>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dirty="0"/>
              <a:t>Click to edit Master subtitle style</a:t>
            </a:r>
          </a:p>
        </p:txBody>
      </p:sp>
      <p:sp>
        <p:nvSpPr>
          <p:cNvPr id="7" name="Rectangle 6"/>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432705" y="790575"/>
            <a:ext cx="2182590" cy="2387600"/>
          </a:xfrm>
          <a:prstGeom prst="rect">
            <a:avLst/>
          </a:prstGeom>
        </p:spPr>
        <p:txBody>
          <a:bodyPr anchor="b">
            <a:normAutofit/>
          </a:bodyPr>
          <a:lstStyle>
            <a:lvl1pPr algn="l">
              <a:defRPr sz="3200">
                <a:solidFill>
                  <a:schemeClr val="bg1"/>
                </a:solidFill>
                <a:latin typeface="Gill Sans MT" panose="020B0502020104020203" pitchFamily="34" charset="0"/>
              </a:defRPr>
            </a:lvl1pPr>
          </a:lstStyle>
          <a:p>
            <a:r>
              <a:rPr lang="en-US" dirty="0"/>
              <a:t>Click to edit Master title style</a:t>
            </a:r>
          </a:p>
        </p:txBody>
      </p:sp>
      <p:sp>
        <p:nvSpPr>
          <p:cNvPr id="6" name="Picture Placeholder 2"/>
          <p:cNvSpPr>
            <a:spLocks noGrp="1"/>
          </p:cNvSpPr>
          <p:nvPr>
            <p:ph type="pic" idx="17"/>
          </p:nvPr>
        </p:nvSpPr>
        <p:spPr>
          <a:xfrm>
            <a:off x="4053676" y="4326858"/>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8" name="Picture Placeholder 2"/>
          <p:cNvSpPr>
            <a:spLocks noGrp="1"/>
          </p:cNvSpPr>
          <p:nvPr>
            <p:ph type="pic" idx="18"/>
          </p:nvPr>
        </p:nvSpPr>
        <p:spPr>
          <a:xfrm>
            <a:off x="7907218" y="4326858"/>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Tree>
    <p:extLst>
      <p:ext uri="{BB962C8B-B14F-4D97-AF65-F5344CB8AC3E}">
        <p14:creationId xmlns:p14="http://schemas.microsoft.com/office/powerpoint/2010/main" val="2840263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hotos collections">
    <p:spTree>
      <p:nvGrpSpPr>
        <p:cNvPr id="1" name=""/>
        <p:cNvGrpSpPr/>
        <p:nvPr/>
      </p:nvGrpSpPr>
      <p:grpSpPr>
        <a:xfrm>
          <a:off x="0" y="0"/>
          <a:ext cx="0" cy="0"/>
          <a:chOff x="0" y="0"/>
          <a:chExt cx="0" cy="0"/>
        </a:xfrm>
      </p:grpSpPr>
      <p:sp>
        <p:nvSpPr>
          <p:cNvPr id="7" name="Rectangle 6"/>
          <p:cNvSpPr/>
          <p:nvPr userDrawn="1"/>
        </p:nvSpPr>
        <p:spPr>
          <a:xfrm>
            <a:off x="11967288" y="236187"/>
            <a:ext cx="224712" cy="6326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 y="815227"/>
            <a:ext cx="4442945" cy="1727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
          <p:cNvSpPr>
            <a:spLocks noGrp="1"/>
          </p:cNvSpPr>
          <p:nvPr>
            <p:ph type="pic" idx="15"/>
          </p:nvPr>
        </p:nvSpPr>
        <p:spPr>
          <a:xfrm>
            <a:off x="9540138" y="2659346"/>
            <a:ext cx="2427151"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22" name="Text Placeholder 3"/>
          <p:cNvSpPr>
            <a:spLocks noGrp="1"/>
          </p:cNvSpPr>
          <p:nvPr>
            <p:ph type="body" sz="half" idx="16"/>
          </p:nvPr>
        </p:nvSpPr>
        <p:spPr>
          <a:xfrm>
            <a:off x="437967" y="2940337"/>
            <a:ext cx="167053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3" name="Text Placeholder 3"/>
          <p:cNvSpPr>
            <a:spLocks noGrp="1"/>
          </p:cNvSpPr>
          <p:nvPr>
            <p:ph type="body" sz="half" idx="17"/>
          </p:nvPr>
        </p:nvSpPr>
        <p:spPr>
          <a:xfrm>
            <a:off x="437966" y="3256833"/>
            <a:ext cx="1843526"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4" name="Text Placeholder 3"/>
          <p:cNvSpPr>
            <a:spLocks noGrp="1"/>
          </p:cNvSpPr>
          <p:nvPr>
            <p:ph type="body" sz="half" idx="18"/>
          </p:nvPr>
        </p:nvSpPr>
        <p:spPr>
          <a:xfrm>
            <a:off x="437966" y="3562658"/>
            <a:ext cx="1736434"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5" name="Text Placeholder 3"/>
          <p:cNvSpPr>
            <a:spLocks noGrp="1"/>
          </p:cNvSpPr>
          <p:nvPr>
            <p:ph type="body" sz="half" idx="19"/>
          </p:nvPr>
        </p:nvSpPr>
        <p:spPr>
          <a:xfrm>
            <a:off x="437966" y="3867131"/>
            <a:ext cx="1612866"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6" name="Text Placeholder 3"/>
          <p:cNvSpPr>
            <a:spLocks noGrp="1"/>
          </p:cNvSpPr>
          <p:nvPr>
            <p:ph type="body" sz="half" idx="20"/>
          </p:nvPr>
        </p:nvSpPr>
        <p:spPr>
          <a:xfrm>
            <a:off x="2475716" y="2940337"/>
            <a:ext cx="196306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7" name="Text Placeholder 3"/>
          <p:cNvSpPr>
            <a:spLocks noGrp="1"/>
          </p:cNvSpPr>
          <p:nvPr>
            <p:ph type="body" sz="half" idx="21"/>
          </p:nvPr>
        </p:nvSpPr>
        <p:spPr>
          <a:xfrm>
            <a:off x="2475715" y="3256833"/>
            <a:ext cx="1736434"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8" name="Text Placeholder 3"/>
          <p:cNvSpPr>
            <a:spLocks noGrp="1"/>
          </p:cNvSpPr>
          <p:nvPr>
            <p:ph type="body" sz="half" idx="22"/>
          </p:nvPr>
        </p:nvSpPr>
        <p:spPr>
          <a:xfrm>
            <a:off x="2475716" y="3562658"/>
            <a:ext cx="1642815"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9" name="Text Placeholder 3"/>
          <p:cNvSpPr>
            <a:spLocks noGrp="1"/>
          </p:cNvSpPr>
          <p:nvPr>
            <p:ph type="body" sz="half" idx="23"/>
          </p:nvPr>
        </p:nvSpPr>
        <p:spPr>
          <a:xfrm>
            <a:off x="2475715" y="3867131"/>
            <a:ext cx="211237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30" name="Picture Placeholder 2"/>
          <p:cNvSpPr>
            <a:spLocks noGrp="1"/>
          </p:cNvSpPr>
          <p:nvPr>
            <p:ph type="pic" idx="24"/>
          </p:nvPr>
        </p:nvSpPr>
        <p:spPr>
          <a:xfrm>
            <a:off x="6459358" y="2659346"/>
            <a:ext cx="2987162"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1" name="Picture Placeholder 2"/>
          <p:cNvSpPr>
            <a:spLocks noGrp="1"/>
          </p:cNvSpPr>
          <p:nvPr>
            <p:ph type="pic" idx="25"/>
          </p:nvPr>
        </p:nvSpPr>
        <p:spPr>
          <a:xfrm>
            <a:off x="10000736" y="4960273"/>
            <a:ext cx="196655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2" name="Picture Placeholder 2"/>
          <p:cNvSpPr>
            <a:spLocks noGrp="1"/>
          </p:cNvSpPr>
          <p:nvPr>
            <p:ph type="pic" idx="26"/>
          </p:nvPr>
        </p:nvSpPr>
        <p:spPr>
          <a:xfrm>
            <a:off x="6763266" y="4960273"/>
            <a:ext cx="3156226"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3" name="Picture Placeholder 2"/>
          <p:cNvSpPr>
            <a:spLocks noGrp="1"/>
          </p:cNvSpPr>
          <p:nvPr>
            <p:ph type="pic" idx="27"/>
          </p:nvPr>
        </p:nvSpPr>
        <p:spPr>
          <a:xfrm>
            <a:off x="4118529" y="4960273"/>
            <a:ext cx="256349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4" name="Picture Placeholder 2"/>
          <p:cNvSpPr>
            <a:spLocks noGrp="1"/>
          </p:cNvSpPr>
          <p:nvPr>
            <p:ph type="pic" idx="28"/>
          </p:nvPr>
        </p:nvSpPr>
        <p:spPr>
          <a:xfrm>
            <a:off x="7998942" y="357139"/>
            <a:ext cx="3968347"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5" name="Picture Placeholder 2"/>
          <p:cNvSpPr>
            <a:spLocks noGrp="1"/>
          </p:cNvSpPr>
          <p:nvPr>
            <p:ph type="pic" idx="29"/>
          </p:nvPr>
        </p:nvSpPr>
        <p:spPr>
          <a:xfrm>
            <a:off x="4588086" y="815228"/>
            <a:ext cx="3336714" cy="1768195"/>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6" name="Picture Placeholder 2"/>
          <p:cNvSpPr>
            <a:spLocks noGrp="1"/>
          </p:cNvSpPr>
          <p:nvPr>
            <p:ph type="pic" idx="30"/>
          </p:nvPr>
        </p:nvSpPr>
        <p:spPr>
          <a:xfrm>
            <a:off x="1473793" y="4960273"/>
            <a:ext cx="256349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8" name="Text Placeholder 3"/>
          <p:cNvSpPr>
            <a:spLocks noGrp="1"/>
          </p:cNvSpPr>
          <p:nvPr>
            <p:ph type="body" sz="half" idx="31"/>
          </p:nvPr>
        </p:nvSpPr>
        <p:spPr>
          <a:xfrm>
            <a:off x="258412" y="1421003"/>
            <a:ext cx="3953738" cy="838468"/>
          </a:xfrm>
          <a:prstGeom prst="rect">
            <a:avLst/>
          </a:prstGeom>
          <a:noFill/>
          <a:ln>
            <a:noFill/>
          </a:ln>
        </p:spPr>
        <p:txBody>
          <a:bodyPr/>
          <a:lstStyle>
            <a:lvl1pPr marL="0" indent="0" algn="l">
              <a:buNone/>
              <a:defRPr sz="320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226991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meline">
    <p:spTree>
      <p:nvGrpSpPr>
        <p:cNvPr id="1" name=""/>
        <p:cNvGrpSpPr/>
        <p:nvPr/>
      </p:nvGrpSpPr>
      <p:grpSpPr>
        <a:xfrm>
          <a:off x="0" y="0"/>
          <a:ext cx="0" cy="0"/>
          <a:chOff x="0" y="0"/>
          <a:chExt cx="0" cy="0"/>
        </a:xfrm>
      </p:grpSpPr>
      <p:sp>
        <p:nvSpPr>
          <p:cNvPr id="7" name="Rectangle 6"/>
          <p:cNvSpPr/>
          <p:nvPr userDrawn="1"/>
        </p:nvSpPr>
        <p:spPr>
          <a:xfrm>
            <a:off x="895740"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674469" y="2143325"/>
            <a:ext cx="670825" cy="369332"/>
          </a:xfrm>
          <a:prstGeom prst="rect">
            <a:avLst/>
          </a:prstGeom>
        </p:spPr>
        <p:txBody>
          <a:bodyPr wrap="none">
            <a:spAutoFit/>
          </a:bodyPr>
          <a:lstStyle/>
          <a:p>
            <a:r>
              <a:rPr lang="en-GB" sz="1800" b="1" dirty="0">
                <a:solidFill>
                  <a:schemeClr val="bg1"/>
                </a:solidFill>
                <a:latin typeface="Gill Sans MT" panose="020B0502020104020203" pitchFamily="34" charset="0"/>
              </a:rPr>
              <a:t>Year</a:t>
            </a:r>
            <a:endParaRPr lang="en-US" sz="1800" dirty="0">
              <a:solidFill>
                <a:schemeClr val="bg1"/>
              </a:solidFill>
            </a:endParaRPr>
          </a:p>
        </p:txBody>
      </p:sp>
      <p:sp>
        <p:nvSpPr>
          <p:cNvPr id="10" name="Isosceles Triangle 9"/>
          <p:cNvSpPr/>
          <p:nvPr userDrawn="1"/>
        </p:nvSpPr>
        <p:spPr>
          <a:xfrm rot="5400000">
            <a:off x="2543369"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Isosceles Triangle 10"/>
          <p:cNvSpPr/>
          <p:nvPr userDrawn="1"/>
        </p:nvSpPr>
        <p:spPr>
          <a:xfrm rot="5400000">
            <a:off x="2673998"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1"/>
            <a:ext cx="12192000" cy="1240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7911767" y="317642"/>
            <a:ext cx="4777866" cy="923330"/>
          </a:xfrm>
          <a:prstGeom prst="rect">
            <a:avLst/>
          </a:prstGeom>
        </p:spPr>
        <p:txBody>
          <a:bodyPr wrap="square">
            <a:spAutoFit/>
          </a:bodyPr>
          <a:lstStyle/>
          <a:p>
            <a:r>
              <a:rPr lang="en-US" sz="5400" dirty="0">
                <a:latin typeface="Gill Sans MT" panose="020B0502020104020203" pitchFamily="34" charset="0"/>
              </a:rPr>
              <a:t>TIMELINE</a:t>
            </a:r>
          </a:p>
        </p:txBody>
      </p:sp>
      <p:sp>
        <p:nvSpPr>
          <p:cNvPr id="14" name="Rectangle 13"/>
          <p:cNvSpPr/>
          <p:nvPr userDrawn="1"/>
        </p:nvSpPr>
        <p:spPr>
          <a:xfrm>
            <a:off x="8014997" y="1147665"/>
            <a:ext cx="2817845" cy="933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9" name="Text Placeholder 3"/>
          <p:cNvSpPr>
            <a:spLocks noGrp="1"/>
          </p:cNvSpPr>
          <p:nvPr>
            <p:ph type="body" sz="half" idx="16" hasCustomPrompt="1"/>
          </p:nvPr>
        </p:nvSpPr>
        <p:spPr>
          <a:xfrm>
            <a:off x="1143464"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70" name="Text Placeholder 3"/>
          <p:cNvSpPr>
            <a:spLocks noGrp="1"/>
          </p:cNvSpPr>
          <p:nvPr>
            <p:ph type="body" sz="half" idx="17" hasCustomPrompt="1"/>
          </p:nvPr>
        </p:nvSpPr>
        <p:spPr>
          <a:xfrm>
            <a:off x="956012"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71" name="Rectangle 70"/>
          <p:cNvSpPr/>
          <p:nvPr userDrawn="1"/>
        </p:nvSpPr>
        <p:spPr>
          <a:xfrm>
            <a:off x="895740"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2" name="Isosceles Triangle 71"/>
          <p:cNvSpPr/>
          <p:nvPr userDrawn="1"/>
        </p:nvSpPr>
        <p:spPr>
          <a:xfrm rot="5400000">
            <a:off x="2543369"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3" name="Isosceles Triangle 72"/>
          <p:cNvSpPr/>
          <p:nvPr userDrawn="1"/>
        </p:nvSpPr>
        <p:spPr>
          <a:xfrm rot="5400000">
            <a:off x="2673998"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Text Placeholder 3"/>
          <p:cNvSpPr>
            <a:spLocks noGrp="1"/>
          </p:cNvSpPr>
          <p:nvPr>
            <p:ph type="body" sz="half" idx="18" hasCustomPrompt="1"/>
          </p:nvPr>
        </p:nvSpPr>
        <p:spPr>
          <a:xfrm>
            <a:off x="1143464"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75" name="Text Placeholder 3"/>
          <p:cNvSpPr>
            <a:spLocks noGrp="1"/>
          </p:cNvSpPr>
          <p:nvPr>
            <p:ph type="body" sz="half" idx="19" hasCustomPrompt="1"/>
          </p:nvPr>
        </p:nvSpPr>
        <p:spPr>
          <a:xfrm>
            <a:off x="956012"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76" name="Rectangle 75"/>
          <p:cNvSpPr/>
          <p:nvPr userDrawn="1"/>
        </p:nvSpPr>
        <p:spPr>
          <a:xfrm>
            <a:off x="3063488"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Isosceles Triangle 76"/>
          <p:cNvSpPr/>
          <p:nvPr userDrawn="1"/>
        </p:nvSpPr>
        <p:spPr>
          <a:xfrm rot="5400000">
            <a:off x="4711118"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Isosceles Triangle 77"/>
          <p:cNvSpPr/>
          <p:nvPr userDrawn="1"/>
        </p:nvSpPr>
        <p:spPr>
          <a:xfrm rot="5400000">
            <a:off x="4841746"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Text Placeholder 3"/>
          <p:cNvSpPr>
            <a:spLocks noGrp="1"/>
          </p:cNvSpPr>
          <p:nvPr>
            <p:ph type="body" sz="half" idx="20" hasCustomPrompt="1"/>
          </p:nvPr>
        </p:nvSpPr>
        <p:spPr>
          <a:xfrm>
            <a:off x="3311213"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80" name="Text Placeholder 3"/>
          <p:cNvSpPr>
            <a:spLocks noGrp="1"/>
          </p:cNvSpPr>
          <p:nvPr>
            <p:ph type="body" sz="half" idx="21" hasCustomPrompt="1"/>
          </p:nvPr>
        </p:nvSpPr>
        <p:spPr>
          <a:xfrm>
            <a:off x="3123761"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81" name="Rectangle 80"/>
          <p:cNvSpPr/>
          <p:nvPr userDrawn="1"/>
        </p:nvSpPr>
        <p:spPr>
          <a:xfrm>
            <a:off x="3063488"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2" name="Isosceles Triangle 81"/>
          <p:cNvSpPr/>
          <p:nvPr userDrawn="1"/>
        </p:nvSpPr>
        <p:spPr>
          <a:xfrm rot="5400000">
            <a:off x="4711118"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Isosceles Triangle 82"/>
          <p:cNvSpPr/>
          <p:nvPr userDrawn="1"/>
        </p:nvSpPr>
        <p:spPr>
          <a:xfrm rot="5400000">
            <a:off x="4841746"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4" name="Text Placeholder 3"/>
          <p:cNvSpPr>
            <a:spLocks noGrp="1"/>
          </p:cNvSpPr>
          <p:nvPr>
            <p:ph type="body" sz="half" idx="22" hasCustomPrompt="1"/>
          </p:nvPr>
        </p:nvSpPr>
        <p:spPr>
          <a:xfrm>
            <a:off x="3311213"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85" name="Text Placeholder 3"/>
          <p:cNvSpPr>
            <a:spLocks noGrp="1"/>
          </p:cNvSpPr>
          <p:nvPr>
            <p:ph type="body" sz="half" idx="23" hasCustomPrompt="1"/>
          </p:nvPr>
        </p:nvSpPr>
        <p:spPr>
          <a:xfrm>
            <a:off x="3123761"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86" name="Rectangle 85"/>
          <p:cNvSpPr/>
          <p:nvPr userDrawn="1"/>
        </p:nvSpPr>
        <p:spPr>
          <a:xfrm>
            <a:off x="5214971"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7" name="Isosceles Triangle 86"/>
          <p:cNvSpPr/>
          <p:nvPr userDrawn="1"/>
        </p:nvSpPr>
        <p:spPr>
          <a:xfrm rot="5400000">
            <a:off x="6862601"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Isosceles Triangle 87"/>
          <p:cNvSpPr/>
          <p:nvPr userDrawn="1"/>
        </p:nvSpPr>
        <p:spPr>
          <a:xfrm rot="5400000">
            <a:off x="6993229"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Text Placeholder 3"/>
          <p:cNvSpPr>
            <a:spLocks noGrp="1"/>
          </p:cNvSpPr>
          <p:nvPr>
            <p:ph type="body" sz="half" idx="24" hasCustomPrompt="1"/>
          </p:nvPr>
        </p:nvSpPr>
        <p:spPr>
          <a:xfrm>
            <a:off x="5462696"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90" name="Text Placeholder 3"/>
          <p:cNvSpPr>
            <a:spLocks noGrp="1"/>
          </p:cNvSpPr>
          <p:nvPr>
            <p:ph type="body" sz="half" idx="25" hasCustomPrompt="1"/>
          </p:nvPr>
        </p:nvSpPr>
        <p:spPr>
          <a:xfrm>
            <a:off x="5275244"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91" name="Rectangle 90"/>
          <p:cNvSpPr/>
          <p:nvPr userDrawn="1"/>
        </p:nvSpPr>
        <p:spPr>
          <a:xfrm>
            <a:off x="5214971"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Isosceles Triangle 91"/>
          <p:cNvSpPr/>
          <p:nvPr userDrawn="1"/>
        </p:nvSpPr>
        <p:spPr>
          <a:xfrm rot="5400000">
            <a:off x="6862601"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Isosceles Triangle 92"/>
          <p:cNvSpPr/>
          <p:nvPr userDrawn="1"/>
        </p:nvSpPr>
        <p:spPr>
          <a:xfrm rot="5400000">
            <a:off x="6993229"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Text Placeholder 3"/>
          <p:cNvSpPr>
            <a:spLocks noGrp="1"/>
          </p:cNvSpPr>
          <p:nvPr>
            <p:ph type="body" sz="half" idx="26" hasCustomPrompt="1"/>
          </p:nvPr>
        </p:nvSpPr>
        <p:spPr>
          <a:xfrm>
            <a:off x="5462696"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95" name="Text Placeholder 3"/>
          <p:cNvSpPr>
            <a:spLocks noGrp="1"/>
          </p:cNvSpPr>
          <p:nvPr>
            <p:ph type="body" sz="half" idx="27" hasCustomPrompt="1"/>
          </p:nvPr>
        </p:nvSpPr>
        <p:spPr>
          <a:xfrm>
            <a:off x="5275244"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96" name="Rectangle 95"/>
          <p:cNvSpPr/>
          <p:nvPr userDrawn="1"/>
        </p:nvSpPr>
        <p:spPr>
          <a:xfrm>
            <a:off x="7297250"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Isosceles Triangle 96"/>
          <p:cNvSpPr/>
          <p:nvPr userDrawn="1"/>
        </p:nvSpPr>
        <p:spPr>
          <a:xfrm rot="5400000">
            <a:off x="8944879"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Isosceles Triangle 97"/>
          <p:cNvSpPr/>
          <p:nvPr userDrawn="1"/>
        </p:nvSpPr>
        <p:spPr>
          <a:xfrm rot="5400000">
            <a:off x="9075508"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Text Placeholder 3"/>
          <p:cNvSpPr>
            <a:spLocks noGrp="1"/>
          </p:cNvSpPr>
          <p:nvPr>
            <p:ph type="body" sz="half" idx="28" hasCustomPrompt="1"/>
          </p:nvPr>
        </p:nvSpPr>
        <p:spPr>
          <a:xfrm>
            <a:off x="7544974"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100" name="Text Placeholder 3"/>
          <p:cNvSpPr>
            <a:spLocks noGrp="1"/>
          </p:cNvSpPr>
          <p:nvPr>
            <p:ph type="body" sz="half" idx="29" hasCustomPrompt="1"/>
          </p:nvPr>
        </p:nvSpPr>
        <p:spPr>
          <a:xfrm>
            <a:off x="7357522"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101" name="Rectangle 100"/>
          <p:cNvSpPr/>
          <p:nvPr userDrawn="1"/>
        </p:nvSpPr>
        <p:spPr>
          <a:xfrm>
            <a:off x="7297250"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Isosceles Triangle 101"/>
          <p:cNvSpPr/>
          <p:nvPr userDrawn="1"/>
        </p:nvSpPr>
        <p:spPr>
          <a:xfrm rot="5400000">
            <a:off x="8944879"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Isosceles Triangle 102"/>
          <p:cNvSpPr/>
          <p:nvPr userDrawn="1"/>
        </p:nvSpPr>
        <p:spPr>
          <a:xfrm rot="5400000">
            <a:off x="9075508"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Text Placeholder 3"/>
          <p:cNvSpPr>
            <a:spLocks noGrp="1"/>
          </p:cNvSpPr>
          <p:nvPr>
            <p:ph type="body" sz="half" idx="30" hasCustomPrompt="1"/>
          </p:nvPr>
        </p:nvSpPr>
        <p:spPr>
          <a:xfrm>
            <a:off x="7544974"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105" name="Text Placeholder 3"/>
          <p:cNvSpPr>
            <a:spLocks noGrp="1"/>
          </p:cNvSpPr>
          <p:nvPr>
            <p:ph type="body" sz="half" idx="31" hasCustomPrompt="1"/>
          </p:nvPr>
        </p:nvSpPr>
        <p:spPr>
          <a:xfrm>
            <a:off x="7357522"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106" name="Rectangle 105"/>
          <p:cNvSpPr/>
          <p:nvPr userDrawn="1"/>
        </p:nvSpPr>
        <p:spPr>
          <a:xfrm>
            <a:off x="9373770" y="251926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Isosceles Triangle 106"/>
          <p:cNvSpPr/>
          <p:nvPr userDrawn="1"/>
        </p:nvSpPr>
        <p:spPr>
          <a:xfrm rot="5400000">
            <a:off x="11021399"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Isosceles Triangle 107"/>
          <p:cNvSpPr/>
          <p:nvPr userDrawn="1"/>
        </p:nvSpPr>
        <p:spPr>
          <a:xfrm rot="5400000">
            <a:off x="11152028" y="225529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Text Placeholder 3"/>
          <p:cNvSpPr>
            <a:spLocks noGrp="1"/>
          </p:cNvSpPr>
          <p:nvPr>
            <p:ph type="body" sz="half" idx="32" hasCustomPrompt="1"/>
          </p:nvPr>
        </p:nvSpPr>
        <p:spPr>
          <a:xfrm>
            <a:off x="9621494" y="214627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110" name="Text Placeholder 3"/>
          <p:cNvSpPr>
            <a:spLocks noGrp="1"/>
          </p:cNvSpPr>
          <p:nvPr>
            <p:ph type="body" sz="half" idx="33" hasCustomPrompt="1"/>
          </p:nvPr>
        </p:nvSpPr>
        <p:spPr>
          <a:xfrm>
            <a:off x="9434042" y="263888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
        <p:nvSpPr>
          <p:cNvPr id="111" name="Rectangle 110"/>
          <p:cNvSpPr/>
          <p:nvPr userDrawn="1"/>
        </p:nvSpPr>
        <p:spPr>
          <a:xfrm>
            <a:off x="9373770" y="4655977"/>
            <a:ext cx="1698172" cy="14928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Isosceles Triangle 111"/>
          <p:cNvSpPr/>
          <p:nvPr userDrawn="1"/>
        </p:nvSpPr>
        <p:spPr>
          <a:xfrm rot="5400000">
            <a:off x="11021399"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Isosceles Triangle 112"/>
          <p:cNvSpPr/>
          <p:nvPr userDrawn="1"/>
        </p:nvSpPr>
        <p:spPr>
          <a:xfrm rot="5400000">
            <a:off x="11152028" y="4392002"/>
            <a:ext cx="354563" cy="13062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Text Placeholder 3"/>
          <p:cNvSpPr>
            <a:spLocks noGrp="1"/>
          </p:cNvSpPr>
          <p:nvPr>
            <p:ph type="body" sz="half" idx="34" hasCustomPrompt="1"/>
          </p:nvPr>
        </p:nvSpPr>
        <p:spPr>
          <a:xfrm>
            <a:off x="9621494" y="4282983"/>
            <a:ext cx="1436825" cy="375715"/>
          </a:xfrm>
          <a:prstGeom prst="rect">
            <a:avLst/>
          </a:prstGeom>
          <a:solidFill>
            <a:srgbClr val="00B050"/>
          </a:solidFill>
          <a:ln>
            <a:noFill/>
          </a:ln>
        </p:spPr>
        <p:txBody>
          <a:bodyPr/>
          <a:lstStyle>
            <a:lvl1pPr marL="0" indent="0" algn="l">
              <a:buNone/>
              <a:defRPr sz="1800" b="1">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Year</a:t>
            </a:r>
          </a:p>
        </p:txBody>
      </p:sp>
      <p:sp>
        <p:nvSpPr>
          <p:cNvPr id="115" name="Text Placeholder 3"/>
          <p:cNvSpPr>
            <a:spLocks noGrp="1"/>
          </p:cNvSpPr>
          <p:nvPr>
            <p:ph type="body" sz="half" idx="35" hasCustomPrompt="1"/>
          </p:nvPr>
        </p:nvSpPr>
        <p:spPr>
          <a:xfrm>
            <a:off x="9434042" y="4775594"/>
            <a:ext cx="1576470" cy="1289304"/>
          </a:xfrm>
          <a:prstGeom prst="rect">
            <a:avLst/>
          </a:prstGeom>
          <a:noFill/>
          <a:ln>
            <a:noFill/>
          </a:ln>
        </p:spPr>
        <p:txBody>
          <a:bodyPr/>
          <a:lstStyle>
            <a:lvl1pPr marL="0" indent="0" algn="l">
              <a:buNone/>
              <a:defRPr sz="1400" b="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Content</a:t>
            </a:r>
          </a:p>
        </p:txBody>
      </p:sp>
    </p:spTree>
    <p:extLst>
      <p:ext uri="{BB962C8B-B14F-4D97-AF65-F5344CB8AC3E}">
        <p14:creationId xmlns:p14="http://schemas.microsoft.com/office/powerpoint/2010/main" val="290541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7458-BF8D-47A0-BFA2-F27DFB093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4C1D8-BF11-45BC-A605-642E5CA82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39749F-10C7-4B46-8D69-74D106FEDBFB}"/>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5" name="Footer Placeholder 4">
            <a:extLst>
              <a:ext uri="{FF2B5EF4-FFF2-40B4-BE49-F238E27FC236}">
                <a16:creationId xmlns:a16="http://schemas.microsoft.com/office/drawing/2014/main" id="{AB23BC27-89EC-459E-81B6-0C6029D34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2D0EA-F238-4F06-AE00-5E9EB0F544D3}"/>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2842934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Content and image">
    <p:spTree>
      <p:nvGrpSpPr>
        <p:cNvPr id="1" name=""/>
        <p:cNvGrpSpPr/>
        <p:nvPr/>
      </p:nvGrpSpPr>
      <p:grpSpPr>
        <a:xfrm>
          <a:off x="0" y="0"/>
          <a:ext cx="0" cy="0"/>
          <a:chOff x="0" y="0"/>
          <a:chExt cx="0" cy="0"/>
        </a:xfrm>
      </p:grpSpPr>
      <p:sp>
        <p:nvSpPr>
          <p:cNvPr id="7" name="Rectangle 6"/>
          <p:cNvSpPr/>
          <p:nvPr userDrawn="1"/>
        </p:nvSpPr>
        <p:spPr>
          <a:xfrm>
            <a:off x="0" y="-42936"/>
            <a:ext cx="12192000" cy="1579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675438"/>
            <a:ext cx="12192000" cy="1825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23747"/>
            <a:ext cx="10515600" cy="887026"/>
          </a:xfrm>
          <a:prstGeom prst="rect">
            <a:avLst/>
          </a:prstGeom>
        </p:spPr>
        <p:txBody>
          <a:bodyPr>
            <a:normAutofit/>
          </a:bodyPr>
          <a:lstStyle>
            <a:lvl1pPr>
              <a:defRPr sz="320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930443"/>
            <a:ext cx="5777204"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idx="10" hasCustomPrompt="1"/>
          </p:nvPr>
        </p:nvSpPr>
        <p:spPr>
          <a:xfrm>
            <a:off x="6988629" y="1930444"/>
            <a:ext cx="4873307" cy="4351337"/>
          </a:xfrm>
          <a:prstGeom prst="rect">
            <a:avLst/>
          </a:prstGeom>
          <a:solidFill>
            <a:schemeClr val="bg1"/>
          </a:solidFill>
          <a:ln>
            <a:solidFill>
              <a:schemeClr val="bg1">
                <a:lumMod val="85000"/>
              </a:schemeClr>
            </a:solidFill>
          </a:ln>
        </p:spPr>
        <p:txBody>
          <a:bodyPr>
            <a:normAutofit/>
          </a:bodyPr>
          <a:lstStyle>
            <a:lvl1pPr marL="0" indent="0">
              <a:buNone/>
              <a:defRPr sz="1200">
                <a:latin typeface="Gill Sans MT" panose="020B0502020104020203" pitchFamily="34" charset="0"/>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Insert you picture here</a:t>
            </a:r>
          </a:p>
        </p:txBody>
      </p:sp>
      <p:sp>
        <p:nvSpPr>
          <p:cNvPr id="10" name="Text Placeholder 3"/>
          <p:cNvSpPr>
            <a:spLocks noGrp="1"/>
          </p:cNvSpPr>
          <p:nvPr>
            <p:ph type="body" sz="half" idx="18"/>
          </p:nvPr>
        </p:nvSpPr>
        <p:spPr>
          <a:xfrm>
            <a:off x="6988629" y="6310911"/>
            <a:ext cx="3676135" cy="364525"/>
          </a:xfrm>
          <a:prstGeom prst="rect">
            <a:avLst/>
          </a:prstGeom>
          <a:noFill/>
          <a:ln>
            <a:noFill/>
          </a:ln>
        </p:spPr>
        <p:txBody>
          <a:bodyPr/>
          <a:lstStyle>
            <a:lvl1pPr marL="0" indent="0" algn="l">
              <a:buNone/>
              <a:defRPr sz="160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Tree>
    <p:extLst>
      <p:ext uri="{BB962C8B-B14F-4D97-AF65-F5344CB8AC3E}">
        <p14:creationId xmlns:p14="http://schemas.microsoft.com/office/powerpoint/2010/main" val="318035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one image with caption">
    <p:spTree>
      <p:nvGrpSpPr>
        <p:cNvPr id="1" name=""/>
        <p:cNvGrpSpPr/>
        <p:nvPr/>
      </p:nvGrpSpPr>
      <p:grpSpPr>
        <a:xfrm>
          <a:off x="0" y="0"/>
          <a:ext cx="0" cy="0"/>
          <a:chOff x="0" y="0"/>
          <a:chExt cx="0" cy="0"/>
        </a:xfrm>
      </p:grpSpPr>
      <p:sp>
        <p:nvSpPr>
          <p:cNvPr id="10" name="Rectangle 9"/>
          <p:cNvSpPr/>
          <p:nvPr userDrawn="1"/>
        </p:nvSpPr>
        <p:spPr>
          <a:xfrm>
            <a:off x="3266089" y="1274"/>
            <a:ext cx="8925911" cy="6856726"/>
          </a:xfrm>
          <a:prstGeom prst="rect">
            <a:avLst/>
          </a:prstGeom>
          <a:solidFill>
            <a:srgbClr val="FFF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Picture Placeholder 2"/>
          <p:cNvSpPr>
            <a:spLocks noGrp="1"/>
          </p:cNvSpPr>
          <p:nvPr>
            <p:ph type="pic" idx="1" hasCustomPrompt="1"/>
          </p:nvPr>
        </p:nvSpPr>
        <p:spPr>
          <a:xfrm>
            <a:off x="4714510" y="1688455"/>
            <a:ext cx="5682520" cy="3743926"/>
          </a:xfrm>
          <a:prstGeom prst="rect">
            <a:avLst/>
          </a:prstGeom>
          <a:solidFill>
            <a:schemeClr val="bg1"/>
          </a:solidFill>
          <a:ln>
            <a:solidFill>
              <a:schemeClr val="bg1">
                <a:lumMod val="85000"/>
              </a:schemeClr>
            </a:solidFill>
          </a:ln>
        </p:spPr>
        <p:txBody>
          <a:bodyPr>
            <a:normAutofit/>
          </a:bodyPr>
          <a:lstStyle>
            <a:lvl1pPr marL="0" indent="0">
              <a:buNone/>
              <a:defRPr sz="1200">
                <a:latin typeface="Gill Sans MT" panose="020B0502020104020203" pitchFamily="34" charset="0"/>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Insert you picture here</a:t>
            </a:r>
          </a:p>
        </p:txBody>
      </p:sp>
      <p:sp>
        <p:nvSpPr>
          <p:cNvPr id="11" name="Text Placeholder 3"/>
          <p:cNvSpPr>
            <a:spLocks noGrp="1"/>
          </p:cNvSpPr>
          <p:nvPr>
            <p:ph type="body" sz="half" idx="16"/>
          </p:nvPr>
        </p:nvSpPr>
        <p:spPr>
          <a:xfrm>
            <a:off x="4709358" y="5432382"/>
            <a:ext cx="5687673"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2" name="Text Placeholder 3"/>
          <p:cNvSpPr>
            <a:spLocks noGrp="1"/>
          </p:cNvSpPr>
          <p:nvPr>
            <p:ph type="body" sz="half" idx="19"/>
          </p:nvPr>
        </p:nvSpPr>
        <p:spPr>
          <a:xfrm>
            <a:off x="422252" y="1162510"/>
            <a:ext cx="2254017" cy="1787269"/>
          </a:xfrm>
          <a:prstGeom prst="rect">
            <a:avLst/>
          </a:prstGeom>
          <a:solidFill>
            <a:srgbClr val="00B050"/>
          </a:solidFill>
          <a:ln>
            <a:noFill/>
          </a:ln>
        </p:spPr>
        <p:txBody>
          <a:bodyPr/>
          <a:lstStyle>
            <a:lvl1pPr marL="0" indent="0" algn="l">
              <a:buNone/>
              <a:defRPr sz="3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1874435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hree images with Captions">
    <p:spTree>
      <p:nvGrpSpPr>
        <p:cNvPr id="1" name=""/>
        <p:cNvGrpSpPr/>
        <p:nvPr/>
      </p:nvGrpSpPr>
      <p:grpSpPr>
        <a:xfrm>
          <a:off x="0" y="0"/>
          <a:ext cx="0" cy="0"/>
          <a:chOff x="0" y="0"/>
          <a:chExt cx="0" cy="0"/>
        </a:xfrm>
      </p:grpSpPr>
      <p:sp>
        <p:nvSpPr>
          <p:cNvPr id="17" name="Rectangle 16"/>
          <p:cNvSpPr/>
          <p:nvPr userDrawn="1"/>
        </p:nvSpPr>
        <p:spPr>
          <a:xfrm>
            <a:off x="3266089" y="1274"/>
            <a:ext cx="8925911" cy="6856726"/>
          </a:xfrm>
          <a:prstGeom prst="rect">
            <a:avLst/>
          </a:prstGeom>
          <a:solidFill>
            <a:srgbClr val="FFF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22DB286C-4D17-46A9-A344-AE8FD877A836}" type="datetimeFigureOut">
              <a:rPr lang="en-US" smtClean="0"/>
              <a:t>20/02/2023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EB80F-95A1-4F08-9DF2-53DB20ADD3E4}" type="slidenum">
              <a:rPr lang="en-US" smtClean="0"/>
              <a:t>‹#›</a:t>
            </a:fld>
            <a:endParaRPr lang="en-US"/>
          </a:p>
        </p:txBody>
      </p:sp>
      <p:sp>
        <p:nvSpPr>
          <p:cNvPr id="8" name="Picture Placeholder 2"/>
          <p:cNvSpPr>
            <a:spLocks noGrp="1"/>
          </p:cNvSpPr>
          <p:nvPr>
            <p:ph type="pic" idx="13"/>
          </p:nvPr>
        </p:nvSpPr>
        <p:spPr>
          <a:xfrm>
            <a:off x="7894461" y="681136"/>
            <a:ext cx="3676135" cy="531069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9" name="Text Placeholder 3"/>
          <p:cNvSpPr>
            <a:spLocks noGrp="1"/>
          </p:cNvSpPr>
          <p:nvPr>
            <p:ph type="body" sz="half" idx="14"/>
          </p:nvPr>
        </p:nvSpPr>
        <p:spPr>
          <a:xfrm>
            <a:off x="7894461" y="5991826"/>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0" name="Picture Placeholder 2"/>
          <p:cNvSpPr>
            <a:spLocks noGrp="1"/>
          </p:cNvSpPr>
          <p:nvPr>
            <p:ph type="pic" idx="15"/>
          </p:nvPr>
        </p:nvSpPr>
        <p:spPr>
          <a:xfrm>
            <a:off x="3989726" y="757882"/>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11" name="Text Placeholder 3"/>
          <p:cNvSpPr>
            <a:spLocks noGrp="1"/>
          </p:cNvSpPr>
          <p:nvPr>
            <p:ph type="body" sz="half" idx="16"/>
          </p:nvPr>
        </p:nvSpPr>
        <p:spPr>
          <a:xfrm>
            <a:off x="3989726" y="3048001"/>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2" name="Picture Placeholder 2"/>
          <p:cNvSpPr>
            <a:spLocks noGrp="1"/>
          </p:cNvSpPr>
          <p:nvPr>
            <p:ph type="pic" idx="17"/>
          </p:nvPr>
        </p:nvSpPr>
        <p:spPr>
          <a:xfrm>
            <a:off x="3989726" y="3701707"/>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13" name="Text Placeholder 3"/>
          <p:cNvSpPr>
            <a:spLocks noGrp="1"/>
          </p:cNvSpPr>
          <p:nvPr>
            <p:ph type="body" sz="half" idx="18"/>
          </p:nvPr>
        </p:nvSpPr>
        <p:spPr>
          <a:xfrm>
            <a:off x="3989726" y="5991826"/>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8" name="Text Placeholder 3"/>
          <p:cNvSpPr>
            <a:spLocks noGrp="1"/>
          </p:cNvSpPr>
          <p:nvPr>
            <p:ph type="body" sz="half" idx="19"/>
          </p:nvPr>
        </p:nvSpPr>
        <p:spPr>
          <a:xfrm>
            <a:off x="422252" y="1162510"/>
            <a:ext cx="2254017" cy="1787269"/>
          </a:xfrm>
          <a:prstGeom prst="rect">
            <a:avLst/>
          </a:prstGeom>
          <a:solidFill>
            <a:srgbClr val="00B050"/>
          </a:solidFill>
          <a:ln>
            <a:noFill/>
          </a:ln>
        </p:spPr>
        <p:txBody>
          <a:bodyPr/>
          <a:lstStyle>
            <a:lvl1pPr marL="0" indent="0" algn="l">
              <a:buNone/>
              <a:defRPr sz="3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3026654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our images with Captions">
    <p:spTree>
      <p:nvGrpSpPr>
        <p:cNvPr id="1" name=""/>
        <p:cNvGrpSpPr/>
        <p:nvPr/>
      </p:nvGrpSpPr>
      <p:grpSpPr>
        <a:xfrm>
          <a:off x="0" y="0"/>
          <a:ext cx="0" cy="0"/>
          <a:chOff x="0" y="0"/>
          <a:chExt cx="0" cy="0"/>
        </a:xfrm>
      </p:grpSpPr>
      <p:sp>
        <p:nvSpPr>
          <p:cNvPr id="17" name="Rectangle 16"/>
          <p:cNvSpPr/>
          <p:nvPr userDrawn="1"/>
        </p:nvSpPr>
        <p:spPr>
          <a:xfrm>
            <a:off x="3266089" y="1274"/>
            <a:ext cx="8925911" cy="6856726"/>
          </a:xfrm>
          <a:prstGeom prst="rect">
            <a:avLst/>
          </a:prstGeom>
          <a:solidFill>
            <a:srgbClr val="FFF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7894461" y="757882"/>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4" name="Text Placeholder 3"/>
          <p:cNvSpPr>
            <a:spLocks noGrp="1"/>
          </p:cNvSpPr>
          <p:nvPr>
            <p:ph type="body" sz="half" idx="2"/>
          </p:nvPr>
        </p:nvSpPr>
        <p:spPr>
          <a:xfrm>
            <a:off x="7894461" y="3048001"/>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DB286C-4D17-46A9-A344-AE8FD877A836}" type="datetimeFigureOut">
              <a:rPr lang="en-US" smtClean="0"/>
              <a:t>20/02/2023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EB80F-95A1-4F08-9DF2-53DB20ADD3E4}" type="slidenum">
              <a:rPr lang="en-US" smtClean="0"/>
              <a:t>‹#›</a:t>
            </a:fld>
            <a:endParaRPr lang="en-US"/>
          </a:p>
        </p:txBody>
      </p:sp>
      <p:sp>
        <p:nvSpPr>
          <p:cNvPr id="8" name="Picture Placeholder 2"/>
          <p:cNvSpPr>
            <a:spLocks noGrp="1"/>
          </p:cNvSpPr>
          <p:nvPr>
            <p:ph type="pic" idx="13"/>
          </p:nvPr>
        </p:nvSpPr>
        <p:spPr>
          <a:xfrm>
            <a:off x="7894461" y="3701707"/>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9" name="Text Placeholder 3"/>
          <p:cNvSpPr>
            <a:spLocks noGrp="1"/>
          </p:cNvSpPr>
          <p:nvPr>
            <p:ph type="body" sz="half" idx="14"/>
          </p:nvPr>
        </p:nvSpPr>
        <p:spPr>
          <a:xfrm>
            <a:off x="7894461" y="5991826"/>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0" name="Picture Placeholder 2"/>
          <p:cNvSpPr>
            <a:spLocks noGrp="1"/>
          </p:cNvSpPr>
          <p:nvPr>
            <p:ph type="pic" idx="15"/>
          </p:nvPr>
        </p:nvSpPr>
        <p:spPr>
          <a:xfrm>
            <a:off x="3989726" y="757882"/>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11" name="Text Placeholder 3"/>
          <p:cNvSpPr>
            <a:spLocks noGrp="1"/>
          </p:cNvSpPr>
          <p:nvPr>
            <p:ph type="body" sz="half" idx="16"/>
          </p:nvPr>
        </p:nvSpPr>
        <p:spPr>
          <a:xfrm>
            <a:off x="3989726" y="3048001"/>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2" name="Picture Placeholder 2"/>
          <p:cNvSpPr>
            <a:spLocks noGrp="1"/>
          </p:cNvSpPr>
          <p:nvPr>
            <p:ph type="pic" idx="17"/>
          </p:nvPr>
        </p:nvSpPr>
        <p:spPr>
          <a:xfrm>
            <a:off x="3989726" y="3701707"/>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13" name="Text Placeholder 3"/>
          <p:cNvSpPr>
            <a:spLocks noGrp="1"/>
          </p:cNvSpPr>
          <p:nvPr>
            <p:ph type="body" sz="half" idx="18"/>
          </p:nvPr>
        </p:nvSpPr>
        <p:spPr>
          <a:xfrm>
            <a:off x="3989726" y="5991826"/>
            <a:ext cx="3676135" cy="364525"/>
          </a:xfrm>
          <a:prstGeom prst="rect">
            <a:avLst/>
          </a:prstGeom>
          <a:solidFill>
            <a:srgbClr val="00B050"/>
          </a:solidFill>
          <a:ln>
            <a:noFill/>
          </a:ln>
        </p:spPr>
        <p:txBody>
          <a:bodyPr/>
          <a:lstStyle>
            <a:lvl1pPr marL="0" indent="0" algn="ctr">
              <a:buNone/>
              <a:defRPr sz="1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18" name="Text Placeholder 3"/>
          <p:cNvSpPr>
            <a:spLocks noGrp="1"/>
          </p:cNvSpPr>
          <p:nvPr>
            <p:ph type="body" sz="half" idx="19"/>
          </p:nvPr>
        </p:nvSpPr>
        <p:spPr>
          <a:xfrm>
            <a:off x="422252" y="1162510"/>
            <a:ext cx="2254017" cy="1787269"/>
          </a:xfrm>
          <a:prstGeom prst="rect">
            <a:avLst/>
          </a:prstGeom>
          <a:solidFill>
            <a:srgbClr val="00B050"/>
          </a:solidFill>
          <a:ln>
            <a:noFill/>
          </a:ln>
        </p:spPr>
        <p:txBody>
          <a:bodyPr/>
          <a:lstStyle>
            <a:lvl1pPr marL="0" indent="0" algn="l">
              <a:buNone/>
              <a:defRPr sz="36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631710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10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0A6689-5626-4792-80EC-9557D788BCC7}" type="datetime1">
              <a:rPr lang="en-US" smtClean="0"/>
              <a:t>20/02/2023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
        <p:nvSpPr>
          <p:cNvPr id="6" name="Rectangle 5"/>
          <p:cNvSpPr/>
          <p:nvPr userDrawn="1"/>
        </p:nvSpPr>
        <p:spPr>
          <a:xfrm>
            <a:off x="4" y="0"/>
            <a:ext cx="65903"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Rectangle 6"/>
          <p:cNvSpPr/>
          <p:nvPr userDrawn="1"/>
        </p:nvSpPr>
        <p:spPr>
          <a:xfrm>
            <a:off x="65905" y="1"/>
            <a:ext cx="271849" cy="16906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8" name="Title 1"/>
          <p:cNvSpPr>
            <a:spLocks noGrp="1"/>
          </p:cNvSpPr>
          <p:nvPr>
            <p:ph type="title"/>
          </p:nvPr>
        </p:nvSpPr>
        <p:spPr>
          <a:xfrm>
            <a:off x="838201" y="107954"/>
            <a:ext cx="10515600" cy="1325563"/>
          </a:xfrm>
        </p:spPr>
        <p:txBody>
          <a:bodyPr>
            <a:normAutofit/>
          </a:bodyPr>
          <a:lstStyle>
            <a:lvl1pPr>
              <a:defRPr>
                <a:solidFill>
                  <a:srgbClr val="00B050"/>
                </a:solidFill>
              </a:defRPr>
            </a:lvl1pPr>
          </a:lstStyle>
          <a:p>
            <a:endParaRPr lang="en-US" sz="2286" b="0" spc="429" dirty="0">
              <a:latin typeface="Gill Sans MT" panose="020B0502020104020203" pitchFamily="34" charset="0"/>
            </a:endParaRPr>
          </a:p>
        </p:txBody>
      </p:sp>
    </p:spTree>
    <p:extLst>
      <p:ext uri="{BB962C8B-B14F-4D97-AF65-F5344CB8AC3E}">
        <p14:creationId xmlns:p14="http://schemas.microsoft.com/office/powerpoint/2010/main" val="2365855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8538B8-DA16-4D9B-AC02-71591680E45C}" type="datetime1">
              <a:rPr lang="en-US" smtClean="0"/>
              <a:t>20/02/2023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A477A5-142C-4BCD-AD83-4A6BF6F8BBF9}" type="slidenum">
              <a:rPr lang="en-US" smtClean="0"/>
              <a:pPr/>
              <a:t>‹#›</a:t>
            </a:fld>
            <a:endParaRPr lang="en-US"/>
          </a:p>
        </p:txBody>
      </p:sp>
      <p:sp>
        <p:nvSpPr>
          <p:cNvPr id="6" name="Rectangle 5"/>
          <p:cNvSpPr/>
          <p:nvPr userDrawn="1"/>
        </p:nvSpPr>
        <p:spPr>
          <a:xfrm>
            <a:off x="4" y="0"/>
            <a:ext cx="65903"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6"/>
          </a:p>
        </p:txBody>
      </p:sp>
      <p:sp>
        <p:nvSpPr>
          <p:cNvPr id="7" name="Title 1"/>
          <p:cNvSpPr>
            <a:spLocks noGrp="1"/>
          </p:cNvSpPr>
          <p:nvPr>
            <p:ph type="title"/>
          </p:nvPr>
        </p:nvSpPr>
        <p:spPr>
          <a:xfrm>
            <a:off x="838201" y="107954"/>
            <a:ext cx="10515600" cy="1325563"/>
          </a:xfrm>
        </p:spPr>
        <p:txBody>
          <a:bodyPr>
            <a:normAutofit/>
          </a:bodyPr>
          <a:lstStyle>
            <a:lvl1pPr>
              <a:defRPr>
                <a:solidFill>
                  <a:srgbClr val="00B050"/>
                </a:solidFill>
              </a:defRPr>
            </a:lvl1pPr>
          </a:lstStyle>
          <a:p>
            <a:endParaRPr lang="en-US" sz="2286" b="0" spc="429" dirty="0">
              <a:latin typeface="Gill Sans MT" panose="020B0502020104020203" pitchFamily="34" charset="0"/>
            </a:endParaRPr>
          </a:p>
        </p:txBody>
      </p:sp>
    </p:spTree>
    <p:extLst>
      <p:ext uri="{BB962C8B-B14F-4D97-AF65-F5344CB8AC3E}">
        <p14:creationId xmlns:p14="http://schemas.microsoft.com/office/powerpoint/2010/main" val="1382646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89ABDA1-27FD-4D21-92F9-394DC9A45CF1}" type="datetime1">
              <a:rPr lang="en-US" smtClean="0">
                <a:solidFill>
                  <a:prstClr val="black">
                    <a:tint val="75000"/>
                  </a:prstClr>
                </a:solidFill>
              </a:rPr>
              <a:t>20/02/2023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2F58E-0D41-440B-B912-1A5118F5C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874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87D047-50F2-4845-A237-355CD4206EC0}" type="datetime1">
              <a:rPr lang="en-US" smtClean="0">
                <a:solidFill>
                  <a:prstClr val="black">
                    <a:tint val="75000"/>
                  </a:prstClr>
                </a:solidFill>
              </a:rPr>
              <a:t>20/02/2023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02F58E-0D41-440B-B912-1A5118F5C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409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34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AAA3-9711-49FB-B59E-DA8AA7F6A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A10B5-873A-476F-A87F-E82B0636F1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E4311E-92DD-43F0-AFDB-1E584CBB8E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4104E-552E-4296-9C96-E8A25C051BA7}"/>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6" name="Footer Placeholder 5">
            <a:extLst>
              <a:ext uri="{FF2B5EF4-FFF2-40B4-BE49-F238E27FC236}">
                <a16:creationId xmlns:a16="http://schemas.microsoft.com/office/drawing/2014/main" id="{F0763FB6-10E8-45DA-8708-ABD4EC202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FD3DB-2BA6-4809-B3BC-5F7D5EAF9463}"/>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35643476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0553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336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hotos collections">
    <p:spTree>
      <p:nvGrpSpPr>
        <p:cNvPr id="1" name=""/>
        <p:cNvGrpSpPr/>
        <p:nvPr/>
      </p:nvGrpSpPr>
      <p:grpSpPr>
        <a:xfrm>
          <a:off x="0" y="0"/>
          <a:ext cx="0" cy="0"/>
          <a:chOff x="0" y="0"/>
          <a:chExt cx="0" cy="0"/>
        </a:xfrm>
      </p:grpSpPr>
      <p:sp>
        <p:nvSpPr>
          <p:cNvPr id="7" name="Rectangle 6"/>
          <p:cNvSpPr/>
          <p:nvPr userDrawn="1"/>
        </p:nvSpPr>
        <p:spPr>
          <a:xfrm>
            <a:off x="11967288" y="236187"/>
            <a:ext cx="224712" cy="6326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1" y="815227"/>
            <a:ext cx="4442945" cy="1727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Picture Placeholder 2"/>
          <p:cNvSpPr>
            <a:spLocks noGrp="1"/>
          </p:cNvSpPr>
          <p:nvPr>
            <p:ph type="pic" idx="15"/>
          </p:nvPr>
        </p:nvSpPr>
        <p:spPr>
          <a:xfrm>
            <a:off x="9540138" y="2659346"/>
            <a:ext cx="2427151"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22" name="Text Placeholder 3"/>
          <p:cNvSpPr>
            <a:spLocks noGrp="1"/>
          </p:cNvSpPr>
          <p:nvPr>
            <p:ph type="body" sz="half" idx="16"/>
          </p:nvPr>
        </p:nvSpPr>
        <p:spPr>
          <a:xfrm>
            <a:off x="437967" y="2940337"/>
            <a:ext cx="167053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3" name="Text Placeholder 3"/>
          <p:cNvSpPr>
            <a:spLocks noGrp="1"/>
          </p:cNvSpPr>
          <p:nvPr>
            <p:ph type="body" sz="half" idx="17"/>
          </p:nvPr>
        </p:nvSpPr>
        <p:spPr>
          <a:xfrm>
            <a:off x="437966" y="3256833"/>
            <a:ext cx="1843526"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4" name="Text Placeholder 3"/>
          <p:cNvSpPr>
            <a:spLocks noGrp="1"/>
          </p:cNvSpPr>
          <p:nvPr>
            <p:ph type="body" sz="half" idx="18"/>
          </p:nvPr>
        </p:nvSpPr>
        <p:spPr>
          <a:xfrm>
            <a:off x="437966" y="3562658"/>
            <a:ext cx="1736434"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5" name="Text Placeholder 3"/>
          <p:cNvSpPr>
            <a:spLocks noGrp="1"/>
          </p:cNvSpPr>
          <p:nvPr>
            <p:ph type="body" sz="half" idx="19"/>
          </p:nvPr>
        </p:nvSpPr>
        <p:spPr>
          <a:xfrm>
            <a:off x="437966" y="3867131"/>
            <a:ext cx="1612866"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6" name="Text Placeholder 3"/>
          <p:cNvSpPr>
            <a:spLocks noGrp="1"/>
          </p:cNvSpPr>
          <p:nvPr>
            <p:ph type="body" sz="half" idx="20"/>
          </p:nvPr>
        </p:nvSpPr>
        <p:spPr>
          <a:xfrm>
            <a:off x="2475716" y="2940337"/>
            <a:ext cx="196306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7" name="Text Placeholder 3"/>
          <p:cNvSpPr>
            <a:spLocks noGrp="1"/>
          </p:cNvSpPr>
          <p:nvPr>
            <p:ph type="body" sz="half" idx="21"/>
          </p:nvPr>
        </p:nvSpPr>
        <p:spPr>
          <a:xfrm>
            <a:off x="2475715" y="3256833"/>
            <a:ext cx="1736434"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8" name="Text Placeholder 3"/>
          <p:cNvSpPr>
            <a:spLocks noGrp="1"/>
          </p:cNvSpPr>
          <p:nvPr>
            <p:ph type="body" sz="half" idx="22"/>
          </p:nvPr>
        </p:nvSpPr>
        <p:spPr>
          <a:xfrm>
            <a:off x="2475716" y="3562658"/>
            <a:ext cx="1642815"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29" name="Text Placeholder 3"/>
          <p:cNvSpPr>
            <a:spLocks noGrp="1"/>
          </p:cNvSpPr>
          <p:nvPr>
            <p:ph type="body" sz="half" idx="23"/>
          </p:nvPr>
        </p:nvSpPr>
        <p:spPr>
          <a:xfrm>
            <a:off x="2475715" y="3867131"/>
            <a:ext cx="2112371" cy="255945"/>
          </a:xfrm>
          <a:prstGeom prst="rect">
            <a:avLst/>
          </a:prstGeom>
          <a:solidFill>
            <a:srgbClr val="00B050"/>
          </a:solidFill>
          <a:ln>
            <a:noFill/>
          </a:ln>
        </p:spPr>
        <p:txBody>
          <a:bodyPr/>
          <a:lstStyle>
            <a:lvl1pPr marL="0" indent="0" algn="l">
              <a:buNone/>
              <a:defRPr sz="1200">
                <a:solidFill>
                  <a:schemeClr val="bg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
        <p:nvSpPr>
          <p:cNvPr id="30" name="Picture Placeholder 2"/>
          <p:cNvSpPr>
            <a:spLocks noGrp="1"/>
          </p:cNvSpPr>
          <p:nvPr>
            <p:ph type="pic" idx="24"/>
          </p:nvPr>
        </p:nvSpPr>
        <p:spPr>
          <a:xfrm>
            <a:off x="6459358" y="2659346"/>
            <a:ext cx="2987162"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1" name="Picture Placeholder 2"/>
          <p:cNvSpPr>
            <a:spLocks noGrp="1"/>
          </p:cNvSpPr>
          <p:nvPr>
            <p:ph type="pic" idx="25"/>
          </p:nvPr>
        </p:nvSpPr>
        <p:spPr>
          <a:xfrm>
            <a:off x="10000736" y="4960273"/>
            <a:ext cx="196655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2" name="Picture Placeholder 2"/>
          <p:cNvSpPr>
            <a:spLocks noGrp="1"/>
          </p:cNvSpPr>
          <p:nvPr>
            <p:ph type="pic" idx="26"/>
          </p:nvPr>
        </p:nvSpPr>
        <p:spPr>
          <a:xfrm>
            <a:off x="6763266" y="4960273"/>
            <a:ext cx="3156226"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3" name="Picture Placeholder 2"/>
          <p:cNvSpPr>
            <a:spLocks noGrp="1"/>
          </p:cNvSpPr>
          <p:nvPr>
            <p:ph type="pic" idx="27"/>
          </p:nvPr>
        </p:nvSpPr>
        <p:spPr>
          <a:xfrm>
            <a:off x="4118529" y="4960273"/>
            <a:ext cx="256349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4" name="Picture Placeholder 2"/>
          <p:cNvSpPr>
            <a:spLocks noGrp="1"/>
          </p:cNvSpPr>
          <p:nvPr>
            <p:ph type="pic" idx="28"/>
          </p:nvPr>
        </p:nvSpPr>
        <p:spPr>
          <a:xfrm>
            <a:off x="7998942" y="357139"/>
            <a:ext cx="3968347" cy="2226283"/>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5" name="Picture Placeholder 2"/>
          <p:cNvSpPr>
            <a:spLocks noGrp="1"/>
          </p:cNvSpPr>
          <p:nvPr>
            <p:ph type="pic" idx="29"/>
          </p:nvPr>
        </p:nvSpPr>
        <p:spPr>
          <a:xfrm>
            <a:off x="4588086" y="815228"/>
            <a:ext cx="3336714" cy="1768195"/>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6" name="Picture Placeholder 2"/>
          <p:cNvSpPr>
            <a:spLocks noGrp="1"/>
          </p:cNvSpPr>
          <p:nvPr>
            <p:ph type="pic" idx="30"/>
          </p:nvPr>
        </p:nvSpPr>
        <p:spPr>
          <a:xfrm>
            <a:off x="1473793" y="4960273"/>
            <a:ext cx="2563493" cy="1602200"/>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38" name="Text Placeholder 3"/>
          <p:cNvSpPr>
            <a:spLocks noGrp="1"/>
          </p:cNvSpPr>
          <p:nvPr>
            <p:ph type="body" sz="half" idx="31"/>
          </p:nvPr>
        </p:nvSpPr>
        <p:spPr>
          <a:xfrm>
            <a:off x="258412" y="1421003"/>
            <a:ext cx="3953738" cy="838468"/>
          </a:xfrm>
          <a:prstGeom prst="rect">
            <a:avLst/>
          </a:prstGeom>
          <a:noFill/>
          <a:ln>
            <a:noFill/>
          </a:ln>
        </p:spPr>
        <p:txBody>
          <a:bodyPr/>
          <a:lstStyle>
            <a:lvl1pPr marL="0" indent="0" algn="l">
              <a:buNone/>
              <a:defRPr sz="320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dirty="0"/>
              <a:t>Edit Master text styles</a:t>
            </a:r>
          </a:p>
        </p:txBody>
      </p:sp>
    </p:spTree>
    <p:extLst>
      <p:ext uri="{BB962C8B-B14F-4D97-AF65-F5344CB8AC3E}">
        <p14:creationId xmlns:p14="http://schemas.microsoft.com/office/powerpoint/2010/main" val="1962909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0" y="1"/>
            <a:ext cx="12192000" cy="1662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Gill Sans MT" panose="020B0502020104020203" pitchFamily="34" charset="0"/>
            </a:endParaRPr>
          </a:p>
        </p:txBody>
      </p:sp>
      <p:sp>
        <p:nvSpPr>
          <p:cNvPr id="8" name="Rectangle 7"/>
          <p:cNvSpPr/>
          <p:nvPr userDrawn="1"/>
        </p:nvSpPr>
        <p:spPr>
          <a:xfrm>
            <a:off x="0" y="6749936"/>
            <a:ext cx="12192000" cy="1080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272147" y="1174648"/>
            <a:ext cx="7647709" cy="5145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272147" y="1174648"/>
            <a:ext cx="7647709"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227107"/>
            <a:ext cx="10515600" cy="528697"/>
          </a:xfrm>
          <a:prstGeom prst="rect">
            <a:avLst/>
          </a:prstGeom>
        </p:spPr>
        <p:txBody>
          <a:bodyPr>
            <a:normAutofit/>
          </a:bodyPr>
          <a:lstStyle>
            <a:lvl1pPr marL="0" indent="0" algn="ctr">
              <a:buNone/>
              <a:defRPr sz="3200">
                <a:solidFill>
                  <a:schemeClr val="tx1"/>
                </a:solidFill>
                <a:latin typeface="Gill Sans MT" panose="020B0502020104020203" pitchFamily="34" charset="0"/>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dirty="0"/>
              <a:t>Edit Master text styles</a:t>
            </a:r>
          </a:p>
        </p:txBody>
      </p:sp>
      <p:sp>
        <p:nvSpPr>
          <p:cNvPr id="11" name="Content Placeholder 2"/>
          <p:cNvSpPr>
            <a:spLocks noGrp="1"/>
          </p:cNvSpPr>
          <p:nvPr>
            <p:ph idx="10"/>
          </p:nvPr>
        </p:nvSpPr>
        <p:spPr>
          <a:xfrm>
            <a:off x="931506" y="2077200"/>
            <a:ext cx="10515600"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96707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with two imag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50698" y="939113"/>
            <a:ext cx="7532654" cy="3194348"/>
          </a:xfrm>
          <a:prstGeom prst="rect">
            <a:avLst/>
          </a:prstGeom>
        </p:spPr>
        <p:txBody>
          <a:bodyPr/>
          <a:lstStyle>
            <a:lvl1pPr marL="0" indent="0" algn="l">
              <a:buNone/>
              <a:defRPr sz="2400">
                <a:latin typeface="Gill Sans MT" panose="020B0502020104020203" pitchFamily="34" charset="0"/>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dirty="0"/>
              <a:t>Click to edit Master subtitle style</a:t>
            </a:r>
          </a:p>
        </p:txBody>
      </p:sp>
      <p:sp>
        <p:nvSpPr>
          <p:cNvPr id="7" name="Rectangle 6"/>
          <p:cNvSpPr/>
          <p:nvPr userDrawn="1"/>
        </p:nvSpPr>
        <p:spPr>
          <a:xfrm>
            <a:off x="1" y="0"/>
            <a:ext cx="3399905"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266088" y="1162510"/>
            <a:ext cx="138970" cy="47958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432705" y="790575"/>
            <a:ext cx="2182590" cy="2387600"/>
          </a:xfrm>
          <a:prstGeom prst="rect">
            <a:avLst/>
          </a:prstGeom>
        </p:spPr>
        <p:txBody>
          <a:bodyPr anchor="b">
            <a:normAutofit/>
          </a:bodyPr>
          <a:lstStyle>
            <a:lvl1pPr algn="l">
              <a:defRPr sz="3200">
                <a:solidFill>
                  <a:schemeClr val="bg1"/>
                </a:solidFill>
                <a:latin typeface="Gill Sans MT" panose="020B0502020104020203" pitchFamily="34" charset="0"/>
              </a:defRPr>
            </a:lvl1pPr>
          </a:lstStyle>
          <a:p>
            <a:r>
              <a:rPr lang="en-US" dirty="0"/>
              <a:t>Click to edit Master title style</a:t>
            </a:r>
          </a:p>
        </p:txBody>
      </p:sp>
      <p:sp>
        <p:nvSpPr>
          <p:cNvPr id="6" name="Picture Placeholder 2"/>
          <p:cNvSpPr>
            <a:spLocks noGrp="1"/>
          </p:cNvSpPr>
          <p:nvPr>
            <p:ph type="pic" idx="17"/>
          </p:nvPr>
        </p:nvSpPr>
        <p:spPr>
          <a:xfrm>
            <a:off x="4053676" y="4326858"/>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
        <p:nvSpPr>
          <p:cNvPr id="8" name="Picture Placeholder 2"/>
          <p:cNvSpPr>
            <a:spLocks noGrp="1"/>
          </p:cNvSpPr>
          <p:nvPr>
            <p:ph type="pic" idx="18"/>
          </p:nvPr>
        </p:nvSpPr>
        <p:spPr>
          <a:xfrm>
            <a:off x="7907218" y="4326858"/>
            <a:ext cx="3676135" cy="2290119"/>
          </a:xfrm>
          <a:prstGeom prst="rect">
            <a:avLst/>
          </a:prstGeom>
          <a:solidFill>
            <a:schemeClr val="bg1"/>
          </a:solidFill>
          <a:ln>
            <a:solidFill>
              <a:schemeClr val="bg1">
                <a:lumMod val="75000"/>
              </a:schemeClr>
            </a:solidFill>
          </a:ln>
        </p:spPr>
        <p:txBody>
          <a:bodyPr>
            <a:normAutofit/>
          </a:bodyPr>
          <a:lstStyle>
            <a:lvl1pPr marL="0" indent="0">
              <a:buNone/>
              <a:defRPr sz="14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lang="en-US"/>
          </a:p>
        </p:txBody>
      </p:sp>
    </p:spTree>
    <p:extLst>
      <p:ext uri="{BB962C8B-B14F-4D97-AF65-F5344CB8AC3E}">
        <p14:creationId xmlns:p14="http://schemas.microsoft.com/office/powerpoint/2010/main" val="511206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Content and image">
    <p:spTree>
      <p:nvGrpSpPr>
        <p:cNvPr id="1" name=""/>
        <p:cNvGrpSpPr/>
        <p:nvPr/>
      </p:nvGrpSpPr>
      <p:grpSpPr>
        <a:xfrm>
          <a:off x="0" y="0"/>
          <a:ext cx="0" cy="0"/>
          <a:chOff x="0" y="0"/>
          <a:chExt cx="0" cy="0"/>
        </a:xfrm>
      </p:grpSpPr>
      <p:sp>
        <p:nvSpPr>
          <p:cNvPr id="7" name="Rectangle 6"/>
          <p:cNvSpPr/>
          <p:nvPr userDrawn="1"/>
        </p:nvSpPr>
        <p:spPr>
          <a:xfrm>
            <a:off x="0" y="-42936"/>
            <a:ext cx="12192000" cy="1579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675438"/>
            <a:ext cx="12192000" cy="1825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523747"/>
            <a:ext cx="10515600" cy="887026"/>
          </a:xfrm>
          <a:prstGeom prst="rect">
            <a:avLst/>
          </a:prstGeom>
        </p:spPr>
        <p:txBody>
          <a:bodyPr>
            <a:normAutofit/>
          </a:bodyPr>
          <a:lstStyle>
            <a:lvl1pPr>
              <a:defRPr sz="320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930443"/>
            <a:ext cx="5777204" cy="4351338"/>
          </a:xfrm>
          <a:prstGeom prst="rect">
            <a:avLst/>
          </a:prstGeo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idx="10" hasCustomPrompt="1"/>
          </p:nvPr>
        </p:nvSpPr>
        <p:spPr>
          <a:xfrm>
            <a:off x="6988629" y="1930444"/>
            <a:ext cx="4873307" cy="4351337"/>
          </a:xfrm>
          <a:prstGeom prst="rect">
            <a:avLst/>
          </a:prstGeom>
          <a:solidFill>
            <a:schemeClr val="bg1"/>
          </a:solidFill>
          <a:ln>
            <a:solidFill>
              <a:schemeClr val="bg1">
                <a:lumMod val="85000"/>
              </a:schemeClr>
            </a:solidFill>
          </a:ln>
        </p:spPr>
        <p:txBody>
          <a:bodyPr>
            <a:normAutofit/>
          </a:bodyPr>
          <a:lstStyle>
            <a:lvl1pPr marL="0" indent="0">
              <a:buNone/>
              <a:defRPr sz="1200">
                <a:latin typeface="Gill Sans MT" panose="020B0502020104020203" pitchFamily="34" charset="0"/>
              </a:defRPr>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dirty="0"/>
              <a:t>Insert you picture here</a:t>
            </a:r>
          </a:p>
        </p:txBody>
      </p:sp>
      <p:sp>
        <p:nvSpPr>
          <p:cNvPr id="10" name="Text Placeholder 3"/>
          <p:cNvSpPr>
            <a:spLocks noGrp="1"/>
          </p:cNvSpPr>
          <p:nvPr>
            <p:ph type="body" sz="half" idx="18"/>
          </p:nvPr>
        </p:nvSpPr>
        <p:spPr>
          <a:xfrm>
            <a:off x="6988629" y="6310911"/>
            <a:ext cx="3676135" cy="364525"/>
          </a:xfrm>
          <a:prstGeom prst="rect">
            <a:avLst/>
          </a:prstGeom>
          <a:noFill/>
          <a:ln>
            <a:noFill/>
          </a:ln>
        </p:spPr>
        <p:txBody>
          <a:bodyPr/>
          <a:lstStyle>
            <a:lvl1pPr marL="0" indent="0" algn="l">
              <a:buNone/>
              <a:defRPr sz="1600">
                <a:solidFill>
                  <a:schemeClr val="tx1"/>
                </a:solidFill>
                <a:latin typeface="Gill Sans MT" panose="020B0502020104020203" pitchFamily="34" charset="0"/>
              </a:defRPr>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Tree>
    <p:extLst>
      <p:ext uri="{BB962C8B-B14F-4D97-AF65-F5344CB8AC3E}">
        <p14:creationId xmlns:p14="http://schemas.microsoft.com/office/powerpoint/2010/main" val="309103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B71-ABD1-4A8E-B1EF-9EBB29CF67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C9E280-3977-4E65-BE52-6DF67DABF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B10096-7125-462F-B0C0-F53243660B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C19F6-19C5-4032-BAAB-9473B9A180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14D04F-84FB-4BDB-BA37-D4EE4094F0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F0F67-9296-44DF-A9EE-6B44E0805965}"/>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8" name="Footer Placeholder 7">
            <a:extLst>
              <a:ext uri="{FF2B5EF4-FFF2-40B4-BE49-F238E27FC236}">
                <a16:creationId xmlns:a16="http://schemas.microsoft.com/office/drawing/2014/main" id="{0A084B59-04EE-4CD2-A7DB-A5362E3FA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17E51F-B8EA-4B56-BCC4-0451C75AF540}"/>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277923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89F1-D031-4B7D-B95B-1D69B6917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59D22-A7D5-4F7B-AA61-61F02AB05524}"/>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4" name="Footer Placeholder 3">
            <a:extLst>
              <a:ext uri="{FF2B5EF4-FFF2-40B4-BE49-F238E27FC236}">
                <a16:creationId xmlns:a16="http://schemas.microsoft.com/office/drawing/2014/main" id="{85361024-9FCC-4AF7-AB7F-2583C429CC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CC8FC7-9E58-490F-972E-261C7A389970}"/>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393037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D6BA7-17F1-46B6-9AEA-49CBF9501FB2}"/>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3" name="Footer Placeholder 2">
            <a:extLst>
              <a:ext uri="{FF2B5EF4-FFF2-40B4-BE49-F238E27FC236}">
                <a16:creationId xmlns:a16="http://schemas.microsoft.com/office/drawing/2014/main" id="{C6E4FDF8-2918-4EDC-BFB1-DAEF2365D3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A4446-05AB-4A7E-95C1-FFAC204AD557}"/>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207527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D7D1B-0295-465D-AC6F-EA8B8100D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21EDC7-B85D-49E1-A831-BFC176F89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0F048-2CFF-420C-BB06-95DEDC3878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12044-16A6-461D-B3F2-9CB55472FA58}"/>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6" name="Footer Placeholder 5">
            <a:extLst>
              <a:ext uri="{FF2B5EF4-FFF2-40B4-BE49-F238E27FC236}">
                <a16:creationId xmlns:a16="http://schemas.microsoft.com/office/drawing/2014/main" id="{B5DF67BC-F5E9-4312-8F3E-9CCD1AE6E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9016D-0120-41C2-8BBA-A5495C463FB4}"/>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133368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09031-730C-444B-BFDE-15A08E57F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8A258B-73BC-4C0C-B91E-E9CDD580D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6BCB61-28AC-402F-8146-5B2F940DB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BDB04-F092-406D-9FEF-5B495B99006E}"/>
              </a:ext>
            </a:extLst>
          </p:cNvPr>
          <p:cNvSpPr>
            <a:spLocks noGrp="1"/>
          </p:cNvSpPr>
          <p:nvPr>
            <p:ph type="dt" sz="half" idx="10"/>
          </p:nvPr>
        </p:nvSpPr>
        <p:spPr/>
        <p:txBody>
          <a:bodyPr/>
          <a:lstStyle/>
          <a:p>
            <a:fld id="{E9A3306B-ACB8-4022-862B-3E9E5F53E4AE}" type="datetimeFigureOut">
              <a:rPr lang="en-US" smtClean="0"/>
              <a:t>20/02/2023</a:t>
            </a:fld>
            <a:endParaRPr lang="en-US"/>
          </a:p>
        </p:txBody>
      </p:sp>
      <p:sp>
        <p:nvSpPr>
          <p:cNvPr id="6" name="Footer Placeholder 5">
            <a:extLst>
              <a:ext uri="{FF2B5EF4-FFF2-40B4-BE49-F238E27FC236}">
                <a16:creationId xmlns:a16="http://schemas.microsoft.com/office/drawing/2014/main" id="{A973B742-AAC1-4F10-A62F-54623FE2B6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157D0-3506-4BA9-A28B-7AE15E85C214}"/>
              </a:ext>
            </a:extLst>
          </p:cNvPr>
          <p:cNvSpPr>
            <a:spLocks noGrp="1"/>
          </p:cNvSpPr>
          <p:nvPr>
            <p:ph type="sldNum" sz="quarter" idx="12"/>
          </p:nvPr>
        </p:nvSpPr>
        <p:spPr/>
        <p:txBody>
          <a:bodyPr/>
          <a:lstStyle/>
          <a:p>
            <a:fld id="{2B5C205A-3DCA-4664-AA25-7952F8288336}" type="slidenum">
              <a:rPr lang="en-US" smtClean="0"/>
              <a:t>‹#›</a:t>
            </a:fld>
            <a:endParaRPr lang="en-US"/>
          </a:p>
        </p:txBody>
      </p:sp>
    </p:spTree>
    <p:extLst>
      <p:ext uri="{BB962C8B-B14F-4D97-AF65-F5344CB8AC3E}">
        <p14:creationId xmlns:p14="http://schemas.microsoft.com/office/powerpoint/2010/main" val="264998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3A370-3197-4958-BA25-5783E83F3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77C11E-734D-47B7-97BF-4E735531B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D620D-AE41-4618-9A65-C4382D2DD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3306B-ACB8-4022-862B-3E9E5F53E4AE}" type="datetimeFigureOut">
              <a:rPr lang="en-US" smtClean="0"/>
              <a:t>20/02/2023</a:t>
            </a:fld>
            <a:endParaRPr lang="en-US"/>
          </a:p>
        </p:txBody>
      </p:sp>
      <p:sp>
        <p:nvSpPr>
          <p:cNvPr id="5" name="Footer Placeholder 4">
            <a:extLst>
              <a:ext uri="{FF2B5EF4-FFF2-40B4-BE49-F238E27FC236}">
                <a16:creationId xmlns:a16="http://schemas.microsoft.com/office/drawing/2014/main" id="{B503F6F4-F537-49AD-87E1-EFA49D099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54DA05-953B-43FA-84E7-2EA3E0D88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C205A-3DCA-4664-AA25-7952F8288336}" type="slidenum">
              <a:rPr lang="en-US" smtClean="0"/>
              <a:t>‹#›</a:t>
            </a:fld>
            <a:endParaRPr lang="en-US"/>
          </a:p>
        </p:txBody>
      </p:sp>
    </p:spTree>
    <p:extLst>
      <p:ext uri="{BB962C8B-B14F-4D97-AF65-F5344CB8AC3E}">
        <p14:creationId xmlns:p14="http://schemas.microsoft.com/office/powerpoint/2010/main" val="10934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AD3B8-2398-40CF-9580-F73997401A81}" type="datetime1">
              <a:rPr lang="en-US" smtClean="0"/>
              <a:t>20/02/2023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477A5-142C-4BCD-AD83-4A6BF6F8BBF9}" type="slidenum">
              <a:rPr lang="en-US" smtClean="0"/>
              <a:pPr/>
              <a:t>‹#›</a:t>
            </a:fld>
            <a:endParaRPr lang="en-US"/>
          </a:p>
        </p:txBody>
      </p:sp>
    </p:spTree>
    <p:extLst>
      <p:ext uri="{BB962C8B-B14F-4D97-AF65-F5344CB8AC3E}">
        <p14:creationId xmlns:p14="http://schemas.microsoft.com/office/powerpoint/2010/main" val="3411207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diagramQuickStyle" Target="../diagrams/quickStyle2.xml"/><Relationship Id="rId3" Type="http://schemas.openxmlformats.org/officeDocument/2006/relationships/diagramData" Target="../diagrams/data1.xml"/><Relationship Id="rId21" Type="http://schemas.openxmlformats.org/officeDocument/2006/relationships/diagramData" Target="../diagrams/data3.xml"/><Relationship Id="rId7" Type="http://schemas.microsoft.com/office/2007/relationships/diagramDrawing" Target="../diagrams/drawing1.xml"/><Relationship Id="rId12" Type="http://schemas.openxmlformats.org/officeDocument/2006/relationships/image" Target="../media/image9.png"/><Relationship Id="rId17" Type="http://schemas.openxmlformats.org/officeDocument/2006/relationships/diagramLayout" Target="../diagrams/layout2.xml"/><Relationship Id="rId25" Type="http://schemas.microsoft.com/office/2007/relationships/diagramDrawing" Target="../diagrams/drawing3.xml"/><Relationship Id="rId2" Type="http://schemas.openxmlformats.org/officeDocument/2006/relationships/image" Target="../media/image4.png"/><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svg"/><Relationship Id="rId24" Type="http://schemas.openxmlformats.org/officeDocument/2006/relationships/diagramColors" Target="../diagrams/colors3.xml"/><Relationship Id="rId5" Type="http://schemas.openxmlformats.org/officeDocument/2006/relationships/diagramQuickStyle" Target="../diagrams/quickStyle1.xml"/><Relationship Id="rId15" Type="http://schemas.openxmlformats.org/officeDocument/2006/relationships/image" Target="../media/image12.svg"/><Relationship Id="rId23" Type="http://schemas.openxmlformats.org/officeDocument/2006/relationships/diagramQuickStyle" Target="../diagrams/quickStyle3.xml"/><Relationship Id="rId10" Type="http://schemas.openxmlformats.org/officeDocument/2006/relationships/image" Target="../media/image7.png"/><Relationship Id="rId19"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image" Target="../media/image6.svg"/><Relationship Id="rId14" Type="http://schemas.openxmlformats.org/officeDocument/2006/relationships/image" Target="../media/image11.png"/><Relationship Id="rId22"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99" t="17480" r="1099"/>
          <a:stretch/>
        </p:blipFill>
        <p:spPr>
          <a:xfrm>
            <a:off x="0" y="0"/>
            <a:ext cx="12192000" cy="6858000"/>
          </a:xfrm>
          <a:prstGeom prst="rect">
            <a:avLst/>
          </a:prstGeom>
        </p:spPr>
      </p:pic>
      <p:sp>
        <p:nvSpPr>
          <p:cNvPr id="5" name="Rectangle 4"/>
          <p:cNvSpPr/>
          <p:nvPr/>
        </p:nvSpPr>
        <p:spPr>
          <a:xfrm>
            <a:off x="473133" y="506038"/>
            <a:ext cx="7384992" cy="504582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6578"/>
            <a:endParaRPr lang="en-US">
              <a:solidFill>
                <a:prstClr val="white"/>
              </a:solidFill>
              <a:latin typeface="Calibri" panose="020F0502020204030204"/>
            </a:endParaRPr>
          </a:p>
        </p:txBody>
      </p:sp>
      <p:sp>
        <p:nvSpPr>
          <p:cNvPr id="6" name="Rectangle 5"/>
          <p:cNvSpPr/>
          <p:nvPr/>
        </p:nvSpPr>
        <p:spPr>
          <a:xfrm>
            <a:off x="473134" y="506038"/>
            <a:ext cx="1188721" cy="5045825"/>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26578"/>
            <a:endParaRPr lang="en-US">
              <a:solidFill>
                <a:prstClr val="white"/>
              </a:solidFill>
              <a:latin typeface="Calibri" panose="020F0502020204030204"/>
            </a:endParaRPr>
          </a:p>
        </p:txBody>
      </p:sp>
      <p:sp>
        <p:nvSpPr>
          <p:cNvPr id="7" name="Rectangle 6"/>
          <p:cNvSpPr/>
          <p:nvPr/>
        </p:nvSpPr>
        <p:spPr>
          <a:xfrm>
            <a:off x="7700183" y="506038"/>
            <a:ext cx="157942" cy="5045825"/>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26578"/>
            <a:endParaRPr lang="en-US">
              <a:solidFill>
                <a:prstClr val="white"/>
              </a:solidFill>
              <a:latin typeface="Calibri" panose="020F0502020204030204"/>
            </a:endParaRPr>
          </a:p>
        </p:txBody>
      </p:sp>
      <p:sp>
        <p:nvSpPr>
          <p:cNvPr id="8" name="TextBox 7"/>
          <p:cNvSpPr txBox="1"/>
          <p:nvPr/>
        </p:nvSpPr>
        <p:spPr>
          <a:xfrm>
            <a:off x="2200201" y="1918577"/>
            <a:ext cx="5111370" cy="1446550"/>
          </a:xfrm>
          <a:prstGeom prst="rect">
            <a:avLst/>
          </a:prstGeom>
          <a:noFill/>
        </p:spPr>
        <p:txBody>
          <a:bodyPr wrap="square" rtlCol="0">
            <a:spAutoFit/>
          </a:bodyPr>
          <a:lstStyle/>
          <a:p>
            <a:pPr defTabSz="326578"/>
            <a:r>
              <a:rPr lang="en-GB" sz="4400" b="1" dirty="0">
                <a:solidFill>
                  <a:prstClr val="black"/>
                </a:solidFill>
                <a:latin typeface="Gill Sans MT" panose="020B0502020104020203" pitchFamily="34" charset="0"/>
              </a:rPr>
              <a:t>PDO Safety Stand Down</a:t>
            </a:r>
          </a:p>
        </p:txBody>
      </p:sp>
      <p:sp>
        <p:nvSpPr>
          <p:cNvPr id="9" name="TextBox 8"/>
          <p:cNvSpPr txBox="1"/>
          <p:nvPr/>
        </p:nvSpPr>
        <p:spPr>
          <a:xfrm>
            <a:off x="2200200" y="3261263"/>
            <a:ext cx="4767943" cy="487954"/>
          </a:xfrm>
          <a:prstGeom prst="rect">
            <a:avLst/>
          </a:prstGeom>
          <a:noFill/>
        </p:spPr>
        <p:txBody>
          <a:bodyPr wrap="square" rtlCol="0">
            <a:spAutoFit/>
          </a:bodyPr>
          <a:lstStyle/>
          <a:p>
            <a:pPr defTabSz="326578"/>
            <a:r>
              <a:rPr lang="en-US" sz="2571" b="1" dirty="0">
                <a:solidFill>
                  <a:prstClr val="black">
                    <a:lumMod val="50000"/>
                    <a:lumOff val="50000"/>
                  </a:prstClr>
                </a:solidFill>
                <a:latin typeface="Calibri" panose="020F0502020204030204"/>
              </a:rPr>
              <a:t>February 2023</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56131"/>
          <a:stretch/>
        </p:blipFill>
        <p:spPr>
          <a:xfrm>
            <a:off x="4856945" y="4834421"/>
            <a:ext cx="2180236" cy="437217"/>
          </a:xfrm>
          <a:prstGeom prst="rect">
            <a:avLst/>
          </a:prstGeom>
        </p:spPr>
      </p:pic>
    </p:spTree>
    <p:extLst>
      <p:ext uri="{BB962C8B-B14F-4D97-AF65-F5344CB8AC3E}">
        <p14:creationId xmlns:p14="http://schemas.microsoft.com/office/powerpoint/2010/main" val="227600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1B0EB-5CED-4A5E-9552-68D524570640}"/>
              </a:ext>
            </a:extLst>
          </p:cNvPr>
          <p:cNvSpPr>
            <a:spLocks noGrp="1"/>
          </p:cNvSpPr>
          <p:nvPr>
            <p:ph type="title" idx="4294967295"/>
          </p:nvPr>
        </p:nvSpPr>
        <p:spPr>
          <a:xfrm>
            <a:off x="0" y="0"/>
            <a:ext cx="12192000" cy="1040235"/>
          </a:xfrm>
          <a:solidFill>
            <a:schemeClr val="accent4"/>
          </a:solidFill>
        </p:spPr>
        <p:txBody>
          <a:bodyPr vert="horz" lIns="91440" tIns="45720" rIns="91440" bIns="45720" rtlCol="0">
            <a:noAutofit/>
          </a:bodyPr>
          <a:lstStyle/>
          <a:p>
            <a:pPr>
              <a:spcBef>
                <a:spcPts val="1000"/>
              </a:spcBef>
              <a:buFont typeface="Arial" panose="020B0604020202020204" pitchFamily="34" charset="0"/>
            </a:pPr>
            <a:r>
              <a:rPr lang="en-US" sz="4000" dirty="0">
                <a:solidFill>
                  <a:schemeClr val="bg1"/>
                </a:solidFill>
                <a:latin typeface="Gill Sans"/>
              </a:rPr>
              <a:t>PDO 2023 HSE Achievements  </a:t>
            </a:r>
          </a:p>
        </p:txBody>
      </p:sp>
      <p:pic>
        <p:nvPicPr>
          <p:cNvPr id="4" name="Picture 3" descr="A picture containing text, clipart, night sky&#10;&#10;Description automatically generated">
            <a:extLst>
              <a:ext uri="{FF2B5EF4-FFF2-40B4-BE49-F238E27FC236}">
                <a16:creationId xmlns:a16="http://schemas.microsoft.com/office/drawing/2014/main" id="{C9F861CA-EB74-48A0-A7DB-63BA28273650}"/>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0884633" y="71078"/>
            <a:ext cx="1075860" cy="898077"/>
          </a:xfrm>
          <a:prstGeom prst="rect">
            <a:avLst/>
          </a:prstGeom>
        </p:spPr>
      </p:pic>
      <p:sp>
        <p:nvSpPr>
          <p:cNvPr id="14" name="TextBox 13">
            <a:extLst>
              <a:ext uri="{FF2B5EF4-FFF2-40B4-BE49-F238E27FC236}">
                <a16:creationId xmlns:a16="http://schemas.microsoft.com/office/drawing/2014/main" id="{4D4F3EE2-2164-4490-B37D-1AA9543E935B}"/>
              </a:ext>
            </a:extLst>
          </p:cNvPr>
          <p:cNvSpPr txBox="1"/>
          <p:nvPr/>
        </p:nvSpPr>
        <p:spPr>
          <a:xfrm>
            <a:off x="73403" y="1608862"/>
            <a:ext cx="11671183" cy="3970318"/>
          </a:xfrm>
          <a:prstGeom prst="rect">
            <a:avLst/>
          </a:prstGeom>
          <a:noFill/>
        </p:spPr>
        <p:txBody>
          <a:bodyPr wrap="square">
            <a:spAutoFit/>
          </a:bodyPr>
          <a:lstStyle/>
          <a:p>
            <a:pPr marL="285750" indent="-285750">
              <a:buFont typeface="Wingdings" panose="05000000000000000000" pitchFamily="2" charset="2"/>
              <a:buChar char="ü"/>
            </a:pPr>
            <a:r>
              <a:rPr lang="en-US" b="1" dirty="0">
                <a:latin typeface="Gill Sans"/>
              </a:rPr>
              <a:t>PDO has recently achieved a major milestone of 78 days and a total of 30 million manhours LTI free, </a:t>
            </a:r>
            <a:r>
              <a:rPr lang="en-US" dirty="0">
                <a:latin typeface="Gill Sans"/>
              </a:rPr>
              <a:t>breaking best record of 70 days and 7 million manhours LTI free in 1999. </a:t>
            </a:r>
          </a:p>
          <a:p>
            <a:pPr marL="285750" indent="-285750">
              <a:buFont typeface="Wingdings" panose="05000000000000000000" pitchFamily="2" charset="2"/>
              <a:buChar char="ü"/>
            </a:pPr>
            <a:endParaRPr lang="en-US" b="1" dirty="0">
              <a:latin typeface="Gill Sans"/>
            </a:endParaRPr>
          </a:p>
          <a:p>
            <a:pPr marL="285750" indent="-285750">
              <a:buFont typeface="Wingdings" panose="05000000000000000000" pitchFamily="2" charset="2"/>
              <a:buChar char="ü"/>
            </a:pPr>
            <a:r>
              <a:rPr lang="en-US" b="1" dirty="0">
                <a:latin typeface="Gill Sans"/>
              </a:rPr>
              <a:t>40% drop in Driving Life Saving Rule violations </a:t>
            </a:r>
            <a:r>
              <a:rPr lang="en-US" dirty="0">
                <a:latin typeface="Gill Sans"/>
              </a:rPr>
              <a:t>in comparison to 2021. </a:t>
            </a:r>
          </a:p>
          <a:p>
            <a:endParaRPr lang="en-US" b="1" dirty="0">
              <a:latin typeface="Gill Sans"/>
            </a:endParaRPr>
          </a:p>
          <a:p>
            <a:pPr marL="285750" indent="-285750">
              <a:buFont typeface="Wingdings" panose="05000000000000000000" pitchFamily="2" charset="2"/>
              <a:buChar char="ü"/>
            </a:pPr>
            <a:r>
              <a:rPr lang="en-US" b="1" dirty="0">
                <a:latin typeface="Gill Sans"/>
              </a:rPr>
              <a:t>70% of Wells Units are Goal Zero </a:t>
            </a:r>
            <a:r>
              <a:rPr lang="en-US" dirty="0">
                <a:latin typeface="Gill Sans"/>
              </a:rPr>
              <a:t>&amp; 83% are LTI free.</a:t>
            </a:r>
          </a:p>
          <a:p>
            <a:pPr marL="285750" indent="-285750">
              <a:buFont typeface="Wingdings" panose="05000000000000000000" pitchFamily="2" charset="2"/>
              <a:buChar char="ü"/>
            </a:pPr>
            <a:endParaRPr lang="en-US" b="1" dirty="0">
              <a:latin typeface="Gill Sans"/>
            </a:endParaRPr>
          </a:p>
          <a:p>
            <a:pPr marL="285750" indent="-285750">
              <a:buFont typeface="Wingdings" panose="05000000000000000000" pitchFamily="2" charset="2"/>
              <a:buChar char="ü"/>
            </a:pPr>
            <a:r>
              <a:rPr lang="en-US" b="1" dirty="0">
                <a:latin typeface="Gill Sans"/>
              </a:rPr>
              <a:t>29 years LTI Free achieved by CGG Services </a:t>
            </a:r>
            <a:r>
              <a:rPr lang="en-US" dirty="0">
                <a:latin typeface="Gill Sans"/>
              </a:rPr>
              <a:t>under Exploration Directorate (XD).</a:t>
            </a:r>
          </a:p>
          <a:p>
            <a:pPr marL="285750" indent="-285750">
              <a:buFont typeface="Wingdings" panose="05000000000000000000" pitchFamily="2" charset="2"/>
              <a:buChar char="ü"/>
            </a:pPr>
            <a:endParaRPr lang="en-US" dirty="0">
              <a:latin typeface="Gill Sans"/>
            </a:endParaRPr>
          </a:p>
          <a:p>
            <a:pPr marL="285750" indent="-285750">
              <a:buFont typeface="Wingdings" panose="05000000000000000000" pitchFamily="2" charset="2"/>
              <a:buChar char="ü"/>
            </a:pPr>
            <a:r>
              <a:rPr lang="en-US" b="1" dirty="0">
                <a:latin typeface="Gill Sans"/>
              </a:rPr>
              <a:t>8 years LTI Free achieved by Al Ghalbi for pipeline maintenance contract </a:t>
            </a:r>
            <a:r>
              <a:rPr lang="en-US" dirty="0">
                <a:latin typeface="Gill Sans"/>
              </a:rPr>
              <a:t>under Infrastructure Directorate (UID).</a:t>
            </a:r>
          </a:p>
          <a:p>
            <a:pPr marL="285750" indent="-285750">
              <a:buFont typeface="Wingdings" panose="05000000000000000000" pitchFamily="2" charset="2"/>
              <a:buChar char="ü"/>
            </a:pPr>
            <a:endParaRPr lang="en-US" b="1" dirty="0">
              <a:latin typeface="Gill Sans"/>
            </a:endParaRPr>
          </a:p>
          <a:p>
            <a:pPr marL="285750" indent="-285750">
              <a:buFont typeface="Wingdings" panose="05000000000000000000" pitchFamily="2" charset="2"/>
              <a:buChar char="ü"/>
            </a:pPr>
            <a:r>
              <a:rPr lang="en-US" b="1" dirty="0">
                <a:latin typeface="Gill Sans"/>
              </a:rPr>
              <a:t>10 Millions Manhours LTI Free Arabian Industry Projects </a:t>
            </a:r>
            <a:r>
              <a:rPr lang="en-US" dirty="0">
                <a:latin typeface="Gill Sans"/>
              </a:rPr>
              <a:t>Maintenance &amp; Integrity (MIC) Contract South/ STS MIC North/ Al-Baraka Off-plot Delivery Contract (ODC) South (Bahja/Rima)</a:t>
            </a:r>
          </a:p>
          <a:p>
            <a:pPr marL="285750" indent="-285750">
              <a:buFont typeface="Wingdings" panose="05000000000000000000" pitchFamily="2" charset="2"/>
              <a:buChar char="ü"/>
            </a:pPr>
            <a:endParaRPr lang="en-US" b="1" dirty="0">
              <a:latin typeface="Gill Sans"/>
            </a:endParaRPr>
          </a:p>
        </p:txBody>
      </p:sp>
    </p:spTree>
    <p:extLst>
      <p:ext uri="{BB962C8B-B14F-4D97-AF65-F5344CB8AC3E}">
        <p14:creationId xmlns:p14="http://schemas.microsoft.com/office/powerpoint/2010/main" val="66657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D9D515-3FB9-A918-D0DC-B216223DABFF}"/>
              </a:ext>
            </a:extLst>
          </p:cNvPr>
          <p:cNvSpPr txBox="1"/>
          <p:nvPr/>
        </p:nvSpPr>
        <p:spPr>
          <a:xfrm>
            <a:off x="158692" y="2899456"/>
            <a:ext cx="5218651" cy="369332"/>
          </a:xfrm>
          <a:prstGeom prst="rect">
            <a:avLst/>
          </a:prstGeom>
          <a:solidFill>
            <a:srgbClr val="FFC000"/>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FE435756-312F-4609-B37B-8C42F501C073}"/>
              </a:ext>
            </a:extLst>
          </p:cNvPr>
          <p:cNvSpPr>
            <a:spLocks noGrp="1"/>
          </p:cNvSpPr>
          <p:nvPr>
            <p:ph type="title"/>
          </p:nvPr>
        </p:nvSpPr>
        <p:spPr>
          <a:xfrm>
            <a:off x="0" y="1"/>
            <a:ext cx="12192000" cy="1178612"/>
          </a:xfrm>
          <a:solidFill>
            <a:schemeClr val="tx1"/>
          </a:solidFill>
        </p:spPr>
        <p:txBody>
          <a:bodyPr>
            <a:normAutofit fontScale="90000"/>
          </a:bodyPr>
          <a:lstStyle/>
          <a:p>
            <a:br>
              <a:rPr lang="en-US" dirty="0">
                <a:solidFill>
                  <a:schemeClr val="bg1"/>
                </a:solidFill>
              </a:rPr>
            </a:br>
            <a:r>
              <a:rPr lang="en-US" dirty="0">
                <a:solidFill>
                  <a:schemeClr val="bg1"/>
                </a:solidFill>
                <a:latin typeface="Gill Sans"/>
              </a:rPr>
              <a:t>PDO Safety Stand Down </a:t>
            </a:r>
          </a:p>
        </p:txBody>
      </p:sp>
      <p:sp>
        <p:nvSpPr>
          <p:cNvPr id="5" name="Content Placeholder 4">
            <a:extLst>
              <a:ext uri="{FF2B5EF4-FFF2-40B4-BE49-F238E27FC236}">
                <a16:creationId xmlns:a16="http://schemas.microsoft.com/office/drawing/2014/main" id="{54974A83-6B00-4AAA-BC96-D28AB1833E5B}"/>
              </a:ext>
            </a:extLst>
          </p:cNvPr>
          <p:cNvSpPr>
            <a:spLocks noGrp="1"/>
          </p:cNvSpPr>
          <p:nvPr>
            <p:ph idx="1"/>
          </p:nvPr>
        </p:nvSpPr>
        <p:spPr>
          <a:xfrm>
            <a:off x="158692" y="1470992"/>
            <a:ext cx="5218651" cy="366197"/>
          </a:xfrm>
          <a:solidFill>
            <a:schemeClr val="accent4"/>
          </a:solidFill>
        </p:spPr>
        <p:txBody>
          <a:bodyPr>
            <a:noAutofit/>
          </a:bodyPr>
          <a:lstStyle/>
          <a:p>
            <a:pPr marL="0" indent="0">
              <a:buNone/>
            </a:pPr>
            <a:r>
              <a:rPr lang="en-US" sz="1800" b="1" dirty="0">
                <a:latin typeface="Gill Sans"/>
              </a:rPr>
              <a:t>What is a Safety Stand Down?</a:t>
            </a:r>
          </a:p>
          <a:p>
            <a:pPr marL="0" indent="0">
              <a:buNone/>
            </a:pPr>
            <a:r>
              <a:rPr lang="en-US" sz="1400" dirty="0">
                <a:effectLst/>
                <a:latin typeface="Gill Sans"/>
                <a:ea typeface="Calibri" panose="020F0502020204030204" pitchFamily="34" charset="0"/>
                <a:cs typeface="Arial" panose="020B0604020202020204" pitchFamily="34" charset="0"/>
              </a:rPr>
              <a:t>A safety stand down is a brief work stoppage to proactively discuss safety directly with employees, on risk awareness and how to prevent work related injuries and fatalities. </a:t>
            </a:r>
          </a:p>
          <a:p>
            <a:pPr marL="0" indent="0">
              <a:buNone/>
            </a:pPr>
            <a:endParaRPr lang="en-US" sz="1800" b="1" dirty="0">
              <a:latin typeface="Gill Sans"/>
            </a:endParaRPr>
          </a:p>
          <a:p>
            <a:pPr marL="0" indent="0">
              <a:buNone/>
            </a:pPr>
            <a:r>
              <a:rPr lang="en-US" sz="1800" b="1" dirty="0">
                <a:latin typeface="Gill Sans"/>
              </a:rPr>
              <a:t>What is the objective of a Safety Stand Down?</a:t>
            </a:r>
          </a:p>
          <a:p>
            <a:pPr marL="0" indent="0">
              <a:buNone/>
            </a:pPr>
            <a:endParaRPr lang="en-US" sz="1600" dirty="0">
              <a:effectLst/>
              <a:ea typeface="Calibri" panose="020F0502020204030204" pitchFamily="34" charset="0"/>
            </a:endParaRPr>
          </a:p>
          <a:p>
            <a:pPr marL="0" indent="0">
              <a:buNone/>
            </a:pPr>
            <a:endParaRPr lang="en-US" sz="1600" dirty="0">
              <a:effectLst/>
              <a:ea typeface="Calibri" panose="020F0502020204030204" pitchFamily="34" charset="0"/>
            </a:endParaRPr>
          </a:p>
          <a:p>
            <a:pPr marL="0" indent="0">
              <a:buNone/>
            </a:pPr>
            <a:endParaRPr lang="en-US" sz="1600" b="1" dirty="0"/>
          </a:p>
          <a:p>
            <a:pPr marL="0" indent="0">
              <a:buNone/>
            </a:pPr>
            <a:endParaRPr lang="en-US" sz="1600" dirty="0">
              <a:solidFill>
                <a:prstClr val="black"/>
              </a:solidFill>
              <a:ea typeface="Calibri" panose="020F0502020204030204" pitchFamily="34" charset="0"/>
              <a:cs typeface="Arial" panose="020B0604020202020204" pitchFamily="34" charset="0"/>
            </a:endParaRPr>
          </a:p>
          <a:p>
            <a:pPr marL="0" indent="0">
              <a:buNone/>
            </a:pP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mn-cs"/>
            </a:endParaRPr>
          </a:p>
          <a:p>
            <a:pPr marL="0" indent="0">
              <a:buNone/>
            </a:pPr>
            <a:endParaRPr lang="en-US" sz="1600" b="1" dirty="0"/>
          </a:p>
          <a:p>
            <a:pPr marL="0" indent="0">
              <a:buNone/>
            </a:pPr>
            <a:endParaRPr lang="en-US" sz="1600" dirty="0">
              <a:ea typeface="Calibri" panose="020F0502020204030204" pitchFamily="34" charset="0"/>
              <a:cs typeface="Arial" panose="020B0604020202020204" pitchFamily="34" charset="0"/>
            </a:endParaRPr>
          </a:p>
          <a:p>
            <a:pPr marL="0" indent="0">
              <a:buNone/>
            </a:pPr>
            <a:endParaRPr lang="en-US" sz="1600" dirty="0">
              <a:effectLst/>
              <a:ea typeface="Calibri" panose="020F0502020204030204" pitchFamily="34" charset="0"/>
            </a:endParaRPr>
          </a:p>
          <a:p>
            <a:pPr marL="0" indent="0">
              <a:buNone/>
            </a:pPr>
            <a:endParaRPr lang="en-US" sz="1600" dirty="0"/>
          </a:p>
        </p:txBody>
      </p:sp>
      <p:pic>
        <p:nvPicPr>
          <p:cNvPr id="7" name="Picture 6" descr="A picture containing text, clipart, night sky&#10;&#10;Description automatically generated">
            <a:extLst>
              <a:ext uri="{FF2B5EF4-FFF2-40B4-BE49-F238E27FC236}">
                <a16:creationId xmlns:a16="http://schemas.microsoft.com/office/drawing/2014/main" id="{9846177E-3E0B-4FAC-8F35-DCC3AE35E94E}"/>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0548731" y="188752"/>
            <a:ext cx="1075860" cy="898077"/>
          </a:xfrm>
          <a:prstGeom prst="rect">
            <a:avLst/>
          </a:prstGeom>
        </p:spPr>
      </p:pic>
      <p:graphicFrame>
        <p:nvGraphicFramePr>
          <p:cNvPr id="2" name="Diagram 1">
            <a:extLst>
              <a:ext uri="{FF2B5EF4-FFF2-40B4-BE49-F238E27FC236}">
                <a16:creationId xmlns:a16="http://schemas.microsoft.com/office/drawing/2014/main" id="{A2019BC8-25CF-ACE9-38CF-3A469B269FAB}"/>
              </a:ext>
            </a:extLst>
          </p:cNvPr>
          <p:cNvGraphicFramePr/>
          <p:nvPr>
            <p:extLst>
              <p:ext uri="{D42A27DB-BD31-4B8C-83A1-F6EECF244321}">
                <p14:modId xmlns:p14="http://schemas.microsoft.com/office/powerpoint/2010/main" val="2908588032"/>
              </p:ext>
            </p:extLst>
          </p:nvPr>
        </p:nvGraphicFramePr>
        <p:xfrm>
          <a:off x="287088" y="3330428"/>
          <a:ext cx="4486247" cy="3338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Classroom outline">
            <a:extLst>
              <a:ext uri="{FF2B5EF4-FFF2-40B4-BE49-F238E27FC236}">
                <a16:creationId xmlns:a16="http://schemas.microsoft.com/office/drawing/2014/main" id="{6DAE0265-12B3-6091-A402-5E84421E91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3779" y="3596429"/>
            <a:ext cx="480621" cy="480621"/>
          </a:xfrm>
          <a:prstGeom prst="rect">
            <a:avLst/>
          </a:prstGeom>
        </p:spPr>
      </p:pic>
      <p:pic>
        <p:nvPicPr>
          <p:cNvPr id="11" name="Graphic 10" descr="Meeting outline">
            <a:extLst>
              <a:ext uri="{FF2B5EF4-FFF2-40B4-BE49-F238E27FC236}">
                <a16:creationId xmlns:a16="http://schemas.microsoft.com/office/drawing/2014/main" id="{720B42AB-5724-748C-B28A-C12CE6E268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179" y="4343051"/>
            <a:ext cx="480621" cy="480621"/>
          </a:xfrm>
          <a:prstGeom prst="rect">
            <a:avLst/>
          </a:prstGeom>
        </p:spPr>
      </p:pic>
      <p:pic>
        <p:nvPicPr>
          <p:cNvPr id="13" name="Graphic 12" descr="Boardroom outline">
            <a:extLst>
              <a:ext uri="{FF2B5EF4-FFF2-40B4-BE49-F238E27FC236}">
                <a16:creationId xmlns:a16="http://schemas.microsoft.com/office/drawing/2014/main" id="{394ADF9E-CABF-732A-06A4-528910E4387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4089" y="5054759"/>
            <a:ext cx="624629" cy="624629"/>
          </a:xfrm>
          <a:prstGeom prst="rect">
            <a:avLst/>
          </a:prstGeom>
        </p:spPr>
      </p:pic>
      <p:pic>
        <p:nvPicPr>
          <p:cNvPr id="15" name="Graphic 14" descr="List outline">
            <a:extLst>
              <a:ext uri="{FF2B5EF4-FFF2-40B4-BE49-F238E27FC236}">
                <a16:creationId xmlns:a16="http://schemas.microsoft.com/office/drawing/2014/main" id="{B4E03B2A-A373-5EB2-5987-C9987FEF911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3779" y="5910475"/>
            <a:ext cx="457200" cy="457200"/>
          </a:xfrm>
          <a:prstGeom prst="rect">
            <a:avLst/>
          </a:prstGeom>
        </p:spPr>
      </p:pic>
      <p:grpSp>
        <p:nvGrpSpPr>
          <p:cNvPr id="8" name="Group 7">
            <a:extLst>
              <a:ext uri="{FF2B5EF4-FFF2-40B4-BE49-F238E27FC236}">
                <a16:creationId xmlns:a16="http://schemas.microsoft.com/office/drawing/2014/main" id="{1AAF52F4-BB4D-4FFE-9BE6-5FE17B4E67E0}"/>
              </a:ext>
            </a:extLst>
          </p:cNvPr>
          <p:cNvGrpSpPr/>
          <p:nvPr/>
        </p:nvGrpSpPr>
        <p:grpSpPr>
          <a:xfrm>
            <a:off x="6355011" y="1470992"/>
            <a:ext cx="5403210" cy="5078313"/>
            <a:chOff x="5995467" y="1470992"/>
            <a:chExt cx="5403210" cy="5078313"/>
          </a:xfrm>
        </p:grpSpPr>
        <p:sp>
          <p:nvSpPr>
            <p:cNvPr id="6" name="TextBox 5">
              <a:extLst>
                <a:ext uri="{FF2B5EF4-FFF2-40B4-BE49-F238E27FC236}">
                  <a16:creationId xmlns:a16="http://schemas.microsoft.com/office/drawing/2014/main" id="{EB38AD26-C093-8440-B810-E6A4CEC787AE}"/>
                </a:ext>
              </a:extLst>
            </p:cNvPr>
            <p:cNvSpPr txBox="1"/>
            <p:nvPr/>
          </p:nvSpPr>
          <p:spPr>
            <a:xfrm>
              <a:off x="5995467" y="1470992"/>
              <a:ext cx="5403210" cy="5078313"/>
            </a:xfrm>
            <a:prstGeom prst="rect">
              <a:avLst/>
            </a:prstGeom>
            <a:solidFill>
              <a:srgbClr val="FFC000"/>
            </a:solidFill>
          </p:spPr>
          <p:txBody>
            <a:bodyPr wrap="square" rtlCol="0">
              <a:spAutoFit/>
            </a:bodyPr>
            <a:lstStyle/>
            <a:p>
              <a:pPr algn="ctr"/>
              <a:r>
                <a:rPr lang="en-US" sz="1800" b="1" dirty="0">
                  <a:latin typeface="Gill Sans"/>
                </a:rPr>
                <a:t>How to prepare for </a:t>
              </a:r>
              <a:r>
                <a:rPr lang="en-US" sz="1800" b="1" u="sng" dirty="0">
                  <a:latin typeface="Gill Sans"/>
                </a:rPr>
                <a:t>this </a:t>
              </a:r>
              <a:r>
                <a:rPr lang="en-US" sz="1800" b="1" dirty="0">
                  <a:latin typeface="Gill Sans"/>
                </a:rPr>
                <a:t>Safety Stand Down?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Rectangle 15">
              <a:extLst>
                <a:ext uri="{FF2B5EF4-FFF2-40B4-BE49-F238E27FC236}">
                  <a16:creationId xmlns:a16="http://schemas.microsoft.com/office/drawing/2014/main" id="{F918E6E7-AF5E-F61F-3366-184946D14489}"/>
                </a:ext>
              </a:extLst>
            </p:cNvPr>
            <p:cNvSpPr/>
            <p:nvPr/>
          </p:nvSpPr>
          <p:spPr>
            <a:xfrm>
              <a:off x="6362625" y="1958075"/>
              <a:ext cx="4668898" cy="402671"/>
            </a:xfrm>
            <a:prstGeom prst="rect">
              <a:avLst/>
            </a:prstGeom>
            <a:solidFill>
              <a:schemeClr val="accent4">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ill Sans"/>
                </a:rPr>
                <a:t>Plan your stand-down</a:t>
              </a:r>
            </a:p>
          </p:txBody>
        </p:sp>
        <p:graphicFrame>
          <p:nvGraphicFramePr>
            <p:cNvPr id="17" name="Diagram 16">
              <a:extLst>
                <a:ext uri="{FF2B5EF4-FFF2-40B4-BE49-F238E27FC236}">
                  <a16:creationId xmlns:a16="http://schemas.microsoft.com/office/drawing/2014/main" id="{A051E81F-4C38-AB94-4DA5-EFF562109C46}"/>
                </a:ext>
              </a:extLst>
            </p:cNvPr>
            <p:cNvGraphicFramePr/>
            <p:nvPr>
              <p:extLst>
                <p:ext uri="{D42A27DB-BD31-4B8C-83A1-F6EECF244321}">
                  <p14:modId xmlns:p14="http://schemas.microsoft.com/office/powerpoint/2010/main" val="1552105430"/>
                </p:ext>
              </p:extLst>
            </p:nvPr>
          </p:nvGraphicFramePr>
          <p:xfrm>
            <a:off x="6884567" y="2463445"/>
            <a:ext cx="3853341" cy="80534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8" name="Rectangle 17">
              <a:extLst>
                <a:ext uri="{FF2B5EF4-FFF2-40B4-BE49-F238E27FC236}">
                  <a16:creationId xmlns:a16="http://schemas.microsoft.com/office/drawing/2014/main" id="{8902844D-D3E8-CD91-2C9D-64604551F228}"/>
                </a:ext>
              </a:extLst>
            </p:cNvPr>
            <p:cNvSpPr/>
            <p:nvPr/>
          </p:nvSpPr>
          <p:spPr>
            <a:xfrm>
              <a:off x="6362624" y="3550132"/>
              <a:ext cx="4668897" cy="402671"/>
            </a:xfrm>
            <a:prstGeom prst="rect">
              <a:avLst/>
            </a:prstGeom>
            <a:solidFill>
              <a:schemeClr val="accent4">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Gill Sans"/>
                </a:rPr>
                <a:t>Host your stand-down</a:t>
              </a:r>
            </a:p>
          </p:txBody>
        </p:sp>
        <p:graphicFrame>
          <p:nvGraphicFramePr>
            <p:cNvPr id="19" name="Diagram 18">
              <a:extLst>
                <a:ext uri="{FF2B5EF4-FFF2-40B4-BE49-F238E27FC236}">
                  <a16:creationId xmlns:a16="http://schemas.microsoft.com/office/drawing/2014/main" id="{8DAFA4E5-0EC0-AD2D-DE56-43F521219CE0}"/>
                </a:ext>
              </a:extLst>
            </p:cNvPr>
            <p:cNvGraphicFramePr/>
            <p:nvPr>
              <p:extLst>
                <p:ext uri="{D42A27DB-BD31-4B8C-83A1-F6EECF244321}">
                  <p14:modId xmlns:p14="http://schemas.microsoft.com/office/powerpoint/2010/main" val="181521006"/>
                </p:ext>
              </p:extLst>
            </p:nvPr>
          </p:nvGraphicFramePr>
          <p:xfrm>
            <a:off x="6743276" y="4098232"/>
            <a:ext cx="4108658" cy="2197915"/>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pSp>
    </p:spTree>
    <p:extLst>
      <p:ext uri="{BB962C8B-B14F-4D97-AF65-F5344CB8AC3E}">
        <p14:creationId xmlns:p14="http://schemas.microsoft.com/office/powerpoint/2010/main" val="307618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35756-312F-4609-B37B-8C42F501C073}"/>
              </a:ext>
            </a:extLst>
          </p:cNvPr>
          <p:cNvSpPr>
            <a:spLocks noGrp="1"/>
          </p:cNvSpPr>
          <p:nvPr>
            <p:ph type="title" idx="4294967295"/>
          </p:nvPr>
        </p:nvSpPr>
        <p:spPr>
          <a:xfrm>
            <a:off x="0" y="0"/>
            <a:ext cx="12192000" cy="1006487"/>
          </a:xfrm>
          <a:solidFill>
            <a:schemeClr val="tx1"/>
          </a:solidFill>
        </p:spPr>
        <p:txBody>
          <a:bodyPr anchor="b">
            <a:normAutofit fontScale="90000"/>
          </a:bodyPr>
          <a:lstStyle/>
          <a:p>
            <a:pPr algn="ctr"/>
            <a:br>
              <a:rPr lang="en-US" dirty="0">
                <a:solidFill>
                  <a:schemeClr val="bg1"/>
                </a:solidFill>
              </a:rPr>
            </a:br>
            <a:r>
              <a:rPr lang="en-US" dirty="0">
                <a:solidFill>
                  <a:schemeClr val="bg1"/>
                </a:solidFill>
                <a:latin typeface="Gill Sans"/>
              </a:rPr>
              <a:t>Learning From Incident - First Alert</a:t>
            </a:r>
          </a:p>
        </p:txBody>
      </p:sp>
      <p:pic>
        <p:nvPicPr>
          <p:cNvPr id="7" name="Picture 6" descr="A picture containing text, clipart, night sky&#10;&#10;Description automatically generated">
            <a:extLst>
              <a:ext uri="{FF2B5EF4-FFF2-40B4-BE49-F238E27FC236}">
                <a16:creationId xmlns:a16="http://schemas.microsoft.com/office/drawing/2014/main" id="{9846177E-3E0B-4FAC-8F35-DCC3AE35E94E}"/>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0800401" y="54205"/>
            <a:ext cx="1075860" cy="898077"/>
          </a:xfrm>
          <a:prstGeom prst="rect">
            <a:avLst/>
          </a:prstGeom>
        </p:spPr>
      </p:pic>
      <p:graphicFrame>
        <p:nvGraphicFramePr>
          <p:cNvPr id="20" name="Table 19">
            <a:extLst>
              <a:ext uri="{FF2B5EF4-FFF2-40B4-BE49-F238E27FC236}">
                <a16:creationId xmlns:a16="http://schemas.microsoft.com/office/drawing/2014/main" id="{CF407D90-1E93-43D8-96E8-75201EE01D82}"/>
              </a:ext>
            </a:extLst>
          </p:cNvPr>
          <p:cNvGraphicFramePr>
            <a:graphicFrameLocks noGrp="1"/>
          </p:cNvGraphicFramePr>
          <p:nvPr/>
        </p:nvGraphicFramePr>
        <p:xfrm>
          <a:off x="0" y="1006487"/>
          <a:ext cx="12191998" cy="830612"/>
        </p:xfrm>
        <a:graphic>
          <a:graphicData uri="http://schemas.openxmlformats.org/drawingml/2006/table">
            <a:tbl>
              <a:tblPr firstRow="1" bandRow="1">
                <a:tableStyleId>{5C22544A-7EE6-4342-B048-85BDC9FD1C3A}</a:tableStyleId>
              </a:tblPr>
              <a:tblGrid>
                <a:gridCol w="1375794">
                  <a:extLst>
                    <a:ext uri="{9D8B030D-6E8A-4147-A177-3AD203B41FA5}">
                      <a16:colId xmlns:a16="http://schemas.microsoft.com/office/drawing/2014/main" val="4136576419"/>
                    </a:ext>
                  </a:extLst>
                </a:gridCol>
                <a:gridCol w="3061982">
                  <a:extLst>
                    <a:ext uri="{9D8B030D-6E8A-4147-A177-3AD203B41FA5}">
                      <a16:colId xmlns:a16="http://schemas.microsoft.com/office/drawing/2014/main" val="425046032"/>
                    </a:ext>
                  </a:extLst>
                </a:gridCol>
                <a:gridCol w="1350628">
                  <a:extLst>
                    <a:ext uri="{9D8B030D-6E8A-4147-A177-3AD203B41FA5}">
                      <a16:colId xmlns:a16="http://schemas.microsoft.com/office/drawing/2014/main" val="4255786960"/>
                    </a:ext>
                  </a:extLst>
                </a:gridCol>
                <a:gridCol w="2466363">
                  <a:extLst>
                    <a:ext uri="{9D8B030D-6E8A-4147-A177-3AD203B41FA5}">
                      <a16:colId xmlns:a16="http://schemas.microsoft.com/office/drawing/2014/main" val="2009492886"/>
                    </a:ext>
                  </a:extLst>
                </a:gridCol>
                <a:gridCol w="1333850">
                  <a:extLst>
                    <a:ext uri="{9D8B030D-6E8A-4147-A177-3AD203B41FA5}">
                      <a16:colId xmlns:a16="http://schemas.microsoft.com/office/drawing/2014/main" val="1090560065"/>
                    </a:ext>
                  </a:extLst>
                </a:gridCol>
                <a:gridCol w="2603381">
                  <a:extLst>
                    <a:ext uri="{9D8B030D-6E8A-4147-A177-3AD203B41FA5}">
                      <a16:colId xmlns:a16="http://schemas.microsoft.com/office/drawing/2014/main" val="4048325790"/>
                    </a:ext>
                  </a:extLst>
                </a:gridCol>
              </a:tblGrid>
              <a:tr h="285766">
                <a:tc>
                  <a:txBody>
                    <a:bodyPr/>
                    <a:lstStyle/>
                    <a:p>
                      <a:pPr algn="ctr"/>
                      <a:r>
                        <a:rPr lang="en-US" sz="1100" dirty="0">
                          <a:solidFill>
                            <a:schemeClr val="tx1"/>
                          </a:solidFill>
                          <a:latin typeface="Gill Sans"/>
                        </a:rPr>
                        <a:t>PIM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kern="1200" dirty="0">
                          <a:solidFill>
                            <a:schemeClr val="dk1"/>
                          </a:solidFill>
                          <a:latin typeface="Gill Sans"/>
                          <a:ea typeface="+mn-ea"/>
                          <a:cs typeface="+mn-cs"/>
                        </a:rPr>
                        <a:t>1150055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Date &amp;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r>
                        <a:rPr lang="en-US" sz="1100" b="0" kern="1200" dirty="0">
                          <a:solidFill>
                            <a:schemeClr val="dk1"/>
                          </a:solidFill>
                          <a:latin typeface="Gill Sans"/>
                          <a:ea typeface="+mn-ea"/>
                          <a:cs typeface="+mn-cs"/>
                        </a:rPr>
                        <a:t>09.02.2023  15:00 </a:t>
                      </a:r>
                      <a:r>
                        <a:rPr lang="en-US" sz="1100" b="0" kern="1200" dirty="0" err="1">
                          <a:solidFill>
                            <a:schemeClr val="dk1"/>
                          </a:solidFill>
                          <a:latin typeface="Gill Sans"/>
                          <a:ea typeface="+mn-ea"/>
                          <a:cs typeface="+mn-cs"/>
                        </a:rPr>
                        <a:t>hrs</a:t>
                      </a:r>
                      <a:endParaRPr lang="en-US" sz="1100" b="0" kern="1200" dirty="0">
                        <a:solidFill>
                          <a:schemeClr val="dk1"/>
                        </a:solidFill>
                        <a:latin typeface="Gill Sans"/>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Direct / Depart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DPM / DOM</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06748105"/>
                  </a:ext>
                </a:extLst>
              </a:tr>
              <a:tr h="285766">
                <a:tc>
                  <a:txBody>
                    <a:bodyPr/>
                    <a:lstStyle/>
                    <a:p>
                      <a:pPr algn="ctr"/>
                      <a:r>
                        <a:rPr lang="en-US" sz="1100" b="1" kern="1200" dirty="0">
                          <a:solidFill>
                            <a:schemeClr val="tx1"/>
                          </a:solidFill>
                          <a:latin typeface="Gill Sans"/>
                          <a:ea typeface="+mn-ea"/>
                          <a:cs typeface="+mn-cs"/>
                        </a:rPr>
                        <a:t>Incident Type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Gill Sans"/>
                          <a:ea typeface="+mn-ea"/>
                          <a:cs typeface="Calibri" pitchFamily="34" charset="0"/>
                        </a:rPr>
                        <a:t>LTI#01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Gill Sans"/>
                          <a:ea typeface="+mn-ea"/>
                          <a:cs typeface="+mn-cs"/>
                        </a:rPr>
                        <a:t>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a:latin typeface="Gill Sans"/>
                        </a:rPr>
                        <a:t>Enersul</a:t>
                      </a:r>
                      <a:endParaRPr lang="en-US" sz="1100" b="0" dirty="0">
                        <a:latin typeface="Gill San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Activity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Sulphur Pouring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05567"/>
                  </a:ext>
                </a:extLst>
              </a:tr>
              <a:tr h="22001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Pattern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lang="en-US" sz="1100" b="0" kern="1200" dirty="0">
                          <a:solidFill>
                            <a:schemeClr val="dk1"/>
                          </a:solidFill>
                          <a:latin typeface="Gill Sans"/>
                          <a:ea typeface="+mn-ea"/>
                          <a:cs typeface="+mn-cs"/>
                        </a:rPr>
                        <a:t>Chemical Burn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a:latin typeface="Gill Sans"/>
                        </a:rPr>
                        <a:t> </a:t>
                      </a:r>
                      <a:r>
                        <a:rPr lang="en-US" sz="1100" b="0" kern="1200">
                          <a:solidFill>
                            <a:schemeClr val="dk1"/>
                          </a:solidFill>
                          <a:latin typeface="Gill Sans"/>
                          <a:ea typeface="+mn-ea"/>
                          <a:cs typeface="+mn-cs"/>
                        </a:rPr>
                        <a:t>Yibal Khuff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1" kern="1200" noProof="0" dirty="0">
                          <a:solidFill>
                            <a:schemeClr val="tx1"/>
                          </a:solidFill>
                          <a:latin typeface="Gill Sans"/>
                          <a:ea typeface="+mn-ea"/>
                          <a:cs typeface="+mn-cs"/>
                        </a:rPr>
                        <a:t>Learning Audience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Gill Sans"/>
                          <a:ea typeface="+mn-ea"/>
                          <a:cs typeface="+mn-cs"/>
                        </a:rPr>
                        <a:t>All PDO &amp; Contractors</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519593395"/>
                  </a:ext>
                </a:extLst>
              </a:tr>
            </a:tbl>
          </a:graphicData>
        </a:graphic>
      </p:graphicFrame>
      <p:graphicFrame>
        <p:nvGraphicFramePr>
          <p:cNvPr id="2" name="Table 2">
            <a:extLst>
              <a:ext uri="{FF2B5EF4-FFF2-40B4-BE49-F238E27FC236}">
                <a16:creationId xmlns:a16="http://schemas.microsoft.com/office/drawing/2014/main" id="{E8426D24-F2AB-4267-B123-161E3F256C18}"/>
              </a:ext>
            </a:extLst>
          </p:cNvPr>
          <p:cNvGraphicFramePr>
            <a:graphicFrameLocks noGrp="1"/>
          </p:cNvGraphicFramePr>
          <p:nvPr>
            <p:extLst>
              <p:ext uri="{D42A27DB-BD31-4B8C-83A1-F6EECF244321}">
                <p14:modId xmlns:p14="http://schemas.microsoft.com/office/powerpoint/2010/main" val="189632664"/>
              </p:ext>
            </p:extLst>
          </p:nvPr>
        </p:nvGraphicFramePr>
        <p:xfrm>
          <a:off x="0" y="2136103"/>
          <a:ext cx="12191997" cy="2199640"/>
        </p:xfrm>
        <a:graphic>
          <a:graphicData uri="http://schemas.openxmlformats.org/drawingml/2006/table">
            <a:tbl>
              <a:tblPr firstRow="1" bandRow="1">
                <a:tableStyleId>{5C22544A-7EE6-4342-B048-85BDC9FD1C3A}</a:tableStyleId>
              </a:tblPr>
              <a:tblGrid>
                <a:gridCol w="4063999">
                  <a:extLst>
                    <a:ext uri="{9D8B030D-6E8A-4147-A177-3AD203B41FA5}">
                      <a16:colId xmlns:a16="http://schemas.microsoft.com/office/drawing/2014/main" val="697750423"/>
                    </a:ext>
                  </a:extLst>
                </a:gridCol>
                <a:gridCol w="4063999">
                  <a:extLst>
                    <a:ext uri="{9D8B030D-6E8A-4147-A177-3AD203B41FA5}">
                      <a16:colId xmlns:a16="http://schemas.microsoft.com/office/drawing/2014/main" val="1362214972"/>
                    </a:ext>
                  </a:extLst>
                </a:gridCol>
                <a:gridCol w="4063999">
                  <a:extLst>
                    <a:ext uri="{9D8B030D-6E8A-4147-A177-3AD203B41FA5}">
                      <a16:colId xmlns:a16="http://schemas.microsoft.com/office/drawing/2014/main" val="23553104"/>
                    </a:ext>
                  </a:extLst>
                </a:gridCol>
              </a:tblGrid>
              <a:tr h="370840">
                <a:tc>
                  <a:txBody>
                    <a:bodyPr/>
                    <a:lstStyle/>
                    <a:p>
                      <a:pPr algn="ctr"/>
                      <a:r>
                        <a:rPr lang="en-US" dirty="0"/>
                        <a:t>What Happened</a:t>
                      </a:r>
                    </a:p>
                  </a:txBody>
                  <a:tcPr>
                    <a:solidFill>
                      <a:srgbClr val="FFC000"/>
                    </a:solidFill>
                  </a:tcPr>
                </a:tc>
                <a:tc>
                  <a:txBody>
                    <a:bodyPr/>
                    <a:lstStyle/>
                    <a:p>
                      <a:pPr algn="ctr"/>
                      <a:r>
                        <a:rPr lang="en-US" dirty="0"/>
                        <a:t>Initial Findings </a:t>
                      </a:r>
                    </a:p>
                  </a:txBody>
                  <a:tcPr>
                    <a:solidFill>
                      <a:srgbClr val="FFC000"/>
                    </a:solidFill>
                  </a:tcPr>
                </a:tc>
                <a:tc>
                  <a:txBody>
                    <a:bodyPr/>
                    <a:lstStyle/>
                    <a:p>
                      <a:pPr algn="ctr"/>
                      <a:r>
                        <a:rPr lang="en-US" dirty="0"/>
                        <a:t>Initial Learnings</a:t>
                      </a:r>
                    </a:p>
                  </a:txBody>
                  <a:tcPr>
                    <a:solidFill>
                      <a:srgbClr val="FFC000"/>
                    </a:solidFill>
                  </a:tcPr>
                </a:tc>
                <a:extLst>
                  <a:ext uri="{0D108BD9-81ED-4DB2-BD59-A6C34878D82A}">
                    <a16:rowId xmlns:a16="http://schemas.microsoft.com/office/drawing/2014/main" val="187779287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While field operator was inside the boundary of Sulphur blocking area to remove the build-up Sulphur using his right foot, he stepped on a thin crust of solid Sulphur which was not completely solidified underneath and his foots exposed to hot liquid Sulphur resulted in burn injuries on both ankles. He was initially treated at PDO </a:t>
                      </a:r>
                      <a:r>
                        <a:rPr lang="en-US" sz="1200" dirty="0" err="1"/>
                        <a:t>Yibal</a:t>
                      </a:r>
                      <a:r>
                        <a:rPr lang="en-US" sz="1200" dirty="0"/>
                        <a:t> clinic before being referred to Nizwa Hospital where revealed 2nd degree burn in the ankle. </a:t>
                      </a:r>
                    </a:p>
                    <a:p>
                      <a:endParaRPr lang="en-US" dirty="0"/>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Sulphur was hot and not completely solidified.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Field Operator was trying to drag the solid portion of Sulphur using his right foot.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Field Operator was using the normal PPE which are not suitable for the liquid /molten Sulphur.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Lack of  supervision and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Non availability of Safety Signages/Cautions for hazards (Hot Sulphur Hazards/Mandatory PPE).</a:t>
                      </a:r>
                    </a:p>
                    <a:p>
                      <a:endParaRPr lang="en-US" dirty="0"/>
                    </a:p>
                  </a:txBody>
                  <a:tcP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the work is effectively supervised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correct PPE is worn?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What process do you have in place to ensure the operators are aware of hazard associated  with the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effectively manage risk associated with Sulphur block access?  </a:t>
                      </a:r>
                    </a:p>
                    <a:p>
                      <a:endParaRPr lang="en-US" dirty="0"/>
                    </a:p>
                  </a:txBody>
                  <a:tcPr>
                    <a:solidFill>
                      <a:schemeClr val="bg1">
                        <a:lumMod val="95000"/>
                      </a:schemeClr>
                    </a:solidFill>
                  </a:tcPr>
                </a:tc>
                <a:extLst>
                  <a:ext uri="{0D108BD9-81ED-4DB2-BD59-A6C34878D82A}">
                    <a16:rowId xmlns:a16="http://schemas.microsoft.com/office/drawing/2014/main" val="681116258"/>
                  </a:ext>
                </a:extLst>
              </a:tr>
            </a:tbl>
          </a:graphicData>
        </a:graphic>
      </p:graphicFrame>
      <p:pic>
        <p:nvPicPr>
          <p:cNvPr id="6" name="Picture 5">
            <a:extLst>
              <a:ext uri="{FF2B5EF4-FFF2-40B4-BE49-F238E27FC236}">
                <a16:creationId xmlns:a16="http://schemas.microsoft.com/office/drawing/2014/main" id="{A424C00B-03EF-4913-A662-4AABAB61F9EA}"/>
              </a:ext>
            </a:extLst>
          </p:cNvPr>
          <p:cNvPicPr>
            <a:picLocks noChangeAspect="1"/>
          </p:cNvPicPr>
          <p:nvPr/>
        </p:nvPicPr>
        <p:blipFill>
          <a:blip r:embed="rId3"/>
          <a:stretch>
            <a:fillRect/>
          </a:stretch>
        </p:blipFill>
        <p:spPr>
          <a:xfrm>
            <a:off x="4175126" y="4496499"/>
            <a:ext cx="3288069" cy="2261814"/>
          </a:xfrm>
          <a:prstGeom prst="rect">
            <a:avLst/>
          </a:prstGeom>
        </p:spPr>
      </p:pic>
      <p:pic>
        <p:nvPicPr>
          <p:cNvPr id="9" name="Picture 8">
            <a:extLst>
              <a:ext uri="{FF2B5EF4-FFF2-40B4-BE49-F238E27FC236}">
                <a16:creationId xmlns:a16="http://schemas.microsoft.com/office/drawing/2014/main" id="{09F049DC-7FDA-4671-A96B-F5579D17EA77}"/>
              </a:ext>
            </a:extLst>
          </p:cNvPr>
          <p:cNvPicPr>
            <a:picLocks noChangeAspect="1"/>
          </p:cNvPicPr>
          <p:nvPr/>
        </p:nvPicPr>
        <p:blipFill>
          <a:blip r:embed="rId4"/>
          <a:stretch>
            <a:fillRect/>
          </a:stretch>
        </p:blipFill>
        <p:spPr>
          <a:xfrm>
            <a:off x="98957" y="4496499"/>
            <a:ext cx="3942826" cy="2261814"/>
          </a:xfrm>
          <a:prstGeom prst="rect">
            <a:avLst/>
          </a:prstGeom>
        </p:spPr>
      </p:pic>
      <p:sp>
        <p:nvSpPr>
          <p:cNvPr id="14" name="TextBox 13">
            <a:extLst>
              <a:ext uri="{FF2B5EF4-FFF2-40B4-BE49-F238E27FC236}">
                <a16:creationId xmlns:a16="http://schemas.microsoft.com/office/drawing/2014/main" id="{D25135CF-A417-46AC-915B-A70E5C2E3695}"/>
              </a:ext>
            </a:extLst>
          </p:cNvPr>
          <p:cNvSpPr txBox="1"/>
          <p:nvPr/>
        </p:nvSpPr>
        <p:spPr>
          <a:xfrm>
            <a:off x="9966121" y="6422971"/>
            <a:ext cx="21937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Gill Sans"/>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Gill Sans"/>
            </a:endParaRPr>
          </a:p>
        </p:txBody>
      </p:sp>
      <p:sp>
        <p:nvSpPr>
          <p:cNvPr id="11" name="TextBox 10">
            <a:extLst>
              <a:ext uri="{FF2B5EF4-FFF2-40B4-BE49-F238E27FC236}">
                <a16:creationId xmlns:a16="http://schemas.microsoft.com/office/drawing/2014/main" id="{E9A4FFD2-EDDD-4C25-9447-491252B68B7B}"/>
              </a:ext>
            </a:extLst>
          </p:cNvPr>
          <p:cNvSpPr txBox="1"/>
          <p:nvPr/>
        </p:nvSpPr>
        <p:spPr>
          <a:xfrm>
            <a:off x="9966121" y="4560587"/>
            <a:ext cx="2225876" cy="307777"/>
          </a:xfrm>
          <a:prstGeom prst="rect">
            <a:avLst/>
          </a:prstGeom>
          <a:solidFill>
            <a:schemeClr val="accent4"/>
          </a:solidFill>
        </p:spPr>
        <p:txBody>
          <a:bodyPr wrap="square" rtlCol="0">
            <a:spAutoFit/>
          </a:bodyPr>
          <a:lstStyle/>
          <a:p>
            <a:pPr algn="ctr"/>
            <a:r>
              <a:rPr lang="en-US" sz="1400" b="1" dirty="0">
                <a:solidFill>
                  <a:schemeClr val="lt1"/>
                </a:solidFill>
              </a:rPr>
              <a:t>PDO’s Golden Rules</a:t>
            </a:r>
          </a:p>
        </p:txBody>
      </p:sp>
      <p:sp>
        <p:nvSpPr>
          <p:cNvPr id="12" name="TextBox 11">
            <a:extLst>
              <a:ext uri="{FF2B5EF4-FFF2-40B4-BE49-F238E27FC236}">
                <a16:creationId xmlns:a16="http://schemas.microsoft.com/office/drawing/2014/main" id="{899085F4-8262-4CE2-9FC7-FB6B96632CBE}"/>
              </a:ext>
            </a:extLst>
          </p:cNvPr>
          <p:cNvSpPr txBox="1"/>
          <p:nvPr/>
        </p:nvSpPr>
        <p:spPr>
          <a:xfrm>
            <a:off x="9890620" y="4859975"/>
            <a:ext cx="2301377" cy="1169551"/>
          </a:xfrm>
          <a:prstGeom prst="rect">
            <a:avLst/>
          </a:prstGeom>
          <a:noFill/>
        </p:spPr>
        <p:txBody>
          <a:bodyPr wrap="square" rtlCol="0">
            <a:spAutoFit/>
          </a:bodyPr>
          <a:lstStyle/>
          <a:p>
            <a:pPr marL="285750" indent="-285750">
              <a:buFont typeface="Wingdings" panose="05000000000000000000" pitchFamily="2" charset="2"/>
              <a:buChar char="ü"/>
            </a:pPr>
            <a:r>
              <a:rPr lang="en-US" sz="1400" b="1" dirty="0">
                <a:solidFill>
                  <a:schemeClr val="accent6">
                    <a:lumMod val="75000"/>
                  </a:schemeClr>
                </a:solidFill>
                <a:latin typeface="Gill Sans"/>
              </a:rPr>
              <a:t>Comply</a:t>
            </a:r>
            <a:r>
              <a:rPr lang="en-US" sz="1400" dirty="0">
                <a:latin typeface="Gill Sans"/>
              </a:rPr>
              <a:t> with the law, standards &amp; procedures</a:t>
            </a:r>
          </a:p>
          <a:p>
            <a:pPr marL="285750" indent="-285750">
              <a:buFont typeface="Wingdings" panose="05000000000000000000" pitchFamily="2" charset="2"/>
              <a:buChar char="ü"/>
            </a:pPr>
            <a:r>
              <a:rPr lang="en-US" sz="1400" b="1" dirty="0">
                <a:solidFill>
                  <a:schemeClr val="accent6">
                    <a:lumMod val="75000"/>
                  </a:schemeClr>
                </a:solidFill>
                <a:latin typeface="Gill Sans"/>
              </a:rPr>
              <a:t>Intervene</a:t>
            </a:r>
            <a:r>
              <a:rPr lang="en-US" sz="1400" dirty="0">
                <a:latin typeface="Gill Sans"/>
              </a:rPr>
              <a:t> on unsafe &amp; non compliant actions</a:t>
            </a:r>
          </a:p>
          <a:p>
            <a:pPr marL="285750" indent="-285750">
              <a:buFont typeface="Wingdings" panose="05000000000000000000" pitchFamily="2" charset="2"/>
              <a:buChar char="ü"/>
            </a:pPr>
            <a:r>
              <a:rPr lang="en-US" sz="1400" b="1" dirty="0">
                <a:solidFill>
                  <a:schemeClr val="accent6">
                    <a:lumMod val="75000"/>
                  </a:schemeClr>
                </a:solidFill>
                <a:latin typeface="Gill Sans"/>
              </a:rPr>
              <a:t>Respect</a:t>
            </a:r>
            <a:r>
              <a:rPr lang="en-US" sz="1400" dirty="0">
                <a:latin typeface="Gill Sans"/>
              </a:rPr>
              <a:t> our neighbors</a:t>
            </a:r>
          </a:p>
        </p:txBody>
      </p:sp>
      <p:sp>
        <p:nvSpPr>
          <p:cNvPr id="18" name="TextBox 17">
            <a:extLst>
              <a:ext uri="{FF2B5EF4-FFF2-40B4-BE49-F238E27FC236}">
                <a16:creationId xmlns:a16="http://schemas.microsoft.com/office/drawing/2014/main" id="{B7EE3716-1AA3-49CD-B5EF-B67A5C3294D0}"/>
              </a:ext>
            </a:extLst>
          </p:cNvPr>
          <p:cNvSpPr txBox="1"/>
          <p:nvPr/>
        </p:nvSpPr>
        <p:spPr>
          <a:xfrm>
            <a:off x="9966124" y="6175025"/>
            <a:ext cx="2225876" cy="307777"/>
          </a:xfrm>
          <a:prstGeom prst="rect">
            <a:avLst/>
          </a:prstGeom>
          <a:solidFill>
            <a:schemeClr val="accent4"/>
          </a:solidFill>
        </p:spPr>
        <p:txBody>
          <a:bodyPr wrap="square" rtlCol="0">
            <a:spAutoFit/>
          </a:bodyPr>
          <a:lstStyle/>
          <a:p>
            <a:pPr algn="ctr"/>
            <a:r>
              <a:rPr lang="en-US" sz="1400" b="1" dirty="0">
                <a:solidFill>
                  <a:schemeClr val="lt1"/>
                </a:solidFill>
              </a:rPr>
              <a:t>PDO Emergency Number</a:t>
            </a:r>
          </a:p>
        </p:txBody>
      </p:sp>
    </p:spTree>
    <p:extLst>
      <p:ext uri="{BB962C8B-B14F-4D97-AF65-F5344CB8AC3E}">
        <p14:creationId xmlns:p14="http://schemas.microsoft.com/office/powerpoint/2010/main" val="363821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435756-312F-4609-B37B-8C42F501C073}"/>
              </a:ext>
            </a:extLst>
          </p:cNvPr>
          <p:cNvSpPr>
            <a:spLocks noGrp="1"/>
          </p:cNvSpPr>
          <p:nvPr>
            <p:ph type="title" idx="4294967295"/>
          </p:nvPr>
        </p:nvSpPr>
        <p:spPr>
          <a:xfrm>
            <a:off x="0" y="0"/>
            <a:ext cx="12192000" cy="1006487"/>
          </a:xfrm>
          <a:solidFill>
            <a:schemeClr val="tx1"/>
          </a:solidFill>
        </p:spPr>
        <p:txBody>
          <a:bodyPr anchor="b">
            <a:normAutofit fontScale="90000"/>
          </a:bodyPr>
          <a:lstStyle/>
          <a:p>
            <a:pPr algn="ctr"/>
            <a:br>
              <a:rPr lang="en-US" dirty="0">
                <a:solidFill>
                  <a:schemeClr val="bg1"/>
                </a:solidFill>
              </a:rPr>
            </a:br>
            <a:r>
              <a:rPr lang="en-US" dirty="0">
                <a:solidFill>
                  <a:schemeClr val="bg1"/>
                </a:solidFill>
                <a:latin typeface="Gill Sans"/>
              </a:rPr>
              <a:t>Learning From Incident – Reflective Learning</a:t>
            </a:r>
          </a:p>
        </p:txBody>
      </p:sp>
      <p:pic>
        <p:nvPicPr>
          <p:cNvPr id="7" name="Picture 6" descr="A picture containing text, clipart, night sky&#10;&#10;Description automatically generated">
            <a:extLst>
              <a:ext uri="{FF2B5EF4-FFF2-40B4-BE49-F238E27FC236}">
                <a16:creationId xmlns:a16="http://schemas.microsoft.com/office/drawing/2014/main" id="{9846177E-3E0B-4FAC-8F35-DCC3AE35E94E}"/>
              </a:ext>
            </a:extLst>
          </p:cNvPr>
          <p:cNvPicPr>
            <a:picLocks noChangeAspect="1"/>
          </p:cNvPicPr>
          <p:nvPr/>
        </p:nvPicPr>
        <p:blipFill rotWithShape="1">
          <a:blip r:embed="rId2">
            <a:extLst>
              <a:ext uri="{28A0092B-C50C-407E-A947-70E740481C1C}">
                <a14:useLocalDpi xmlns:a14="http://schemas.microsoft.com/office/drawing/2010/main" val="0"/>
              </a:ext>
            </a:extLst>
          </a:blip>
          <a:srcRect l="-1199" t="-1432" r="80655" b="-3362"/>
          <a:stretch/>
        </p:blipFill>
        <p:spPr>
          <a:xfrm>
            <a:off x="10800401" y="54205"/>
            <a:ext cx="1075860" cy="898077"/>
          </a:xfrm>
          <a:prstGeom prst="rect">
            <a:avLst/>
          </a:prstGeom>
        </p:spPr>
      </p:pic>
      <p:sp>
        <p:nvSpPr>
          <p:cNvPr id="13" name="TextBox 12">
            <a:extLst>
              <a:ext uri="{FF2B5EF4-FFF2-40B4-BE49-F238E27FC236}">
                <a16:creationId xmlns:a16="http://schemas.microsoft.com/office/drawing/2014/main" id="{B9952E23-0B33-432C-8C16-EAB3BA04AEB0}"/>
              </a:ext>
            </a:extLst>
          </p:cNvPr>
          <p:cNvSpPr txBox="1"/>
          <p:nvPr/>
        </p:nvSpPr>
        <p:spPr>
          <a:xfrm>
            <a:off x="73403" y="1608862"/>
            <a:ext cx="11671183" cy="4524315"/>
          </a:xfrm>
          <a:prstGeom prst="rect">
            <a:avLst/>
          </a:prstGeom>
          <a:noFill/>
        </p:spPr>
        <p:txBody>
          <a:bodyPr wrap="square">
            <a:spAutoFit/>
          </a:bodyPr>
          <a:lstStyle/>
          <a:p>
            <a:r>
              <a:rPr lang="en-US" b="1" dirty="0">
                <a:latin typeface="Gill Sans"/>
              </a:rPr>
              <a:t>Here are some reflective learning questions to use as part of your Safety Stand Down discussion:</a:t>
            </a:r>
          </a:p>
          <a:p>
            <a:endParaRPr lang="en-US" b="1" dirty="0">
              <a:latin typeface="Gill Sans"/>
            </a:endParaRPr>
          </a:p>
          <a:p>
            <a:pPr marL="285750" indent="-285750">
              <a:buFont typeface="Arial" panose="020B0604020202020204" pitchFamily="34" charset="0"/>
              <a:buChar char="•"/>
            </a:pPr>
            <a:r>
              <a:rPr lang="en-US" b="1" dirty="0">
                <a:solidFill>
                  <a:schemeClr val="bg2">
                    <a:lumMod val="25000"/>
                  </a:schemeClr>
                </a:solidFill>
                <a:latin typeface="Gill Sans"/>
              </a:rPr>
              <a:t>What are the health concerns related to chemicals or hazardous materials you are working with at your site?</a:t>
            </a:r>
          </a:p>
          <a:p>
            <a:endParaRPr lang="en-US" b="1" dirty="0">
              <a:solidFill>
                <a:schemeClr val="bg2">
                  <a:lumMod val="25000"/>
                </a:schemeClr>
              </a:solidFill>
              <a:latin typeface="Gill Sans"/>
            </a:endParaRPr>
          </a:p>
          <a:p>
            <a:pPr marL="285750" indent="-285750">
              <a:buFont typeface="Arial" panose="020B0604020202020204" pitchFamily="34" charset="0"/>
              <a:buChar char="•"/>
            </a:pPr>
            <a:r>
              <a:rPr lang="en-US" b="1" dirty="0">
                <a:solidFill>
                  <a:schemeClr val="bg2">
                    <a:lumMod val="25000"/>
                  </a:schemeClr>
                </a:solidFill>
                <a:latin typeface="Gill Sans"/>
              </a:rPr>
              <a:t>Are hazardous materials you are working with flammable?</a:t>
            </a:r>
          </a:p>
          <a:p>
            <a:endParaRPr lang="en-US" b="1" dirty="0">
              <a:solidFill>
                <a:schemeClr val="bg2">
                  <a:lumMod val="25000"/>
                </a:schemeClr>
              </a:solidFill>
              <a:latin typeface="Gill Sans"/>
            </a:endParaRPr>
          </a:p>
          <a:p>
            <a:pPr marL="285750" indent="-285750">
              <a:buFont typeface="Arial" panose="020B0604020202020204" pitchFamily="34" charset="0"/>
              <a:buChar char="•"/>
            </a:pPr>
            <a:r>
              <a:rPr lang="en-US" b="1" dirty="0">
                <a:solidFill>
                  <a:schemeClr val="bg2">
                    <a:lumMod val="25000"/>
                  </a:schemeClr>
                </a:solidFill>
                <a:latin typeface="Gill Sans"/>
              </a:rPr>
              <a:t>What PPE should be worn while working with toxic chemicals/hazardous materials at your work site?</a:t>
            </a:r>
          </a:p>
          <a:p>
            <a:endParaRPr lang="en-US" b="1" dirty="0">
              <a:solidFill>
                <a:schemeClr val="bg2">
                  <a:lumMod val="25000"/>
                </a:schemeClr>
              </a:solidFill>
              <a:latin typeface="Gill Sans"/>
            </a:endParaRPr>
          </a:p>
          <a:p>
            <a:pPr marL="285750" indent="-285750">
              <a:buFont typeface="Arial" panose="020B0604020202020204" pitchFamily="34" charset="0"/>
              <a:buChar char="•"/>
            </a:pPr>
            <a:r>
              <a:rPr lang="en-US" b="1" dirty="0">
                <a:solidFill>
                  <a:schemeClr val="bg2">
                    <a:lumMod val="25000"/>
                  </a:schemeClr>
                </a:solidFill>
                <a:latin typeface="Gill Sans"/>
              </a:rPr>
              <a:t>What should you do if your skin or eyes are exposed to toxic chemicals/materials?</a:t>
            </a:r>
          </a:p>
          <a:p>
            <a:endParaRPr lang="en-US" b="1" dirty="0">
              <a:solidFill>
                <a:schemeClr val="bg2">
                  <a:lumMod val="25000"/>
                </a:schemeClr>
              </a:solidFill>
              <a:latin typeface="Gill Sans"/>
            </a:endParaRPr>
          </a:p>
          <a:p>
            <a:pPr marL="285750" indent="-285750">
              <a:buFont typeface="Arial" panose="020B0604020202020204" pitchFamily="34" charset="0"/>
              <a:buChar char="•"/>
            </a:pPr>
            <a:r>
              <a:rPr lang="en-US" b="1" dirty="0">
                <a:solidFill>
                  <a:schemeClr val="bg2">
                    <a:lumMod val="25000"/>
                  </a:schemeClr>
                </a:solidFill>
                <a:latin typeface="Gill Sans"/>
              </a:rPr>
              <a:t>Do you know where the safety data sheet for the hazardous materials or chemicals is kept?</a:t>
            </a:r>
          </a:p>
          <a:p>
            <a:endParaRPr lang="en-US" b="1" dirty="0">
              <a:solidFill>
                <a:schemeClr val="bg2">
                  <a:lumMod val="25000"/>
                </a:schemeClr>
              </a:solidFill>
              <a:latin typeface="Gill Sans"/>
            </a:endParaRPr>
          </a:p>
          <a:p>
            <a:pPr marL="285750" indent="-285750">
              <a:buFont typeface="Arial" panose="020B0604020202020204" pitchFamily="34" charset="0"/>
              <a:buChar char="•"/>
            </a:pPr>
            <a:r>
              <a:rPr lang="en-US" b="1" dirty="0">
                <a:solidFill>
                  <a:schemeClr val="bg2">
                    <a:lumMod val="25000"/>
                  </a:schemeClr>
                </a:solidFill>
                <a:latin typeface="Gill Sans"/>
              </a:rPr>
              <a:t>Are safety mitigations for the hazards associated with hazardous materials included in your permit to work/trick card/toolbox talk?</a:t>
            </a:r>
          </a:p>
          <a:p>
            <a:pPr marL="285750" indent="-285750">
              <a:buFont typeface="Arial" panose="020B0604020202020204" pitchFamily="34" charset="0"/>
              <a:buChar char="•"/>
            </a:pPr>
            <a:endParaRPr lang="en-US" b="1" dirty="0">
              <a:solidFill>
                <a:schemeClr val="bg2">
                  <a:lumMod val="25000"/>
                </a:schemeClr>
              </a:solidFill>
              <a:latin typeface="Gill Sans"/>
            </a:endParaRPr>
          </a:p>
          <a:p>
            <a:pPr marL="285750" indent="-285750">
              <a:buFont typeface="Arial" panose="020B0604020202020204" pitchFamily="34" charset="0"/>
              <a:buChar char="•"/>
            </a:pPr>
            <a:endParaRPr lang="en-US" b="1" dirty="0">
              <a:latin typeface="Gill Sans"/>
            </a:endParaRPr>
          </a:p>
        </p:txBody>
      </p:sp>
    </p:spTree>
    <p:extLst>
      <p:ext uri="{BB962C8B-B14F-4D97-AF65-F5344CB8AC3E}">
        <p14:creationId xmlns:p14="http://schemas.microsoft.com/office/powerpoint/2010/main" val="1105737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92756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044B416-2D73-451A-9F93-7FE478F9A2C7}"/>
</file>

<file path=customXml/itemProps2.xml><?xml version="1.0" encoding="utf-8"?>
<ds:datastoreItem xmlns:ds="http://schemas.openxmlformats.org/officeDocument/2006/customXml" ds:itemID="{488D25F8-2C74-4AF1-A322-C7B81236F0B5}"/>
</file>

<file path=customXml/itemProps3.xml><?xml version="1.0" encoding="utf-8"?>
<ds:datastoreItem xmlns:ds="http://schemas.openxmlformats.org/officeDocument/2006/customXml" ds:itemID="{B8FB5F54-BB55-4990-83EA-E73E09025495}"/>
</file>

<file path=docProps/app.xml><?xml version="1.0" encoding="utf-8"?>
<Properties xmlns="http://schemas.openxmlformats.org/officeDocument/2006/extended-properties" xmlns:vt="http://schemas.openxmlformats.org/officeDocument/2006/docPropsVTypes">
  <TotalTime>198</TotalTime>
  <Words>682</Words>
  <Application>Microsoft Office PowerPoint</Application>
  <PresentationFormat>Widescreen</PresentationFormat>
  <Paragraphs>113</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Gill Sans</vt:lpstr>
      <vt:lpstr>Gill Sans MT</vt:lpstr>
      <vt:lpstr>Wingdings</vt:lpstr>
      <vt:lpstr>Office Theme</vt:lpstr>
      <vt:lpstr>1_Office Theme</vt:lpstr>
      <vt:lpstr>PowerPoint Presentation</vt:lpstr>
      <vt:lpstr>PDO 2023 HSE Achievements  </vt:lpstr>
      <vt:lpstr> PDO Safety Stand Down </vt:lpstr>
      <vt:lpstr> Learning From Incident - First Alert</vt:lpstr>
      <vt:lpstr> Learning From Incident – Reflective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Stand Down Final Feb 2023</dc:title>
  <dc:creator>Hinai, Najya MSEML</dc:creator>
  <cp:lastModifiedBy>Balushi, Sumaiya MSE36</cp:lastModifiedBy>
  <cp:revision>20</cp:revision>
  <dcterms:created xsi:type="dcterms:W3CDTF">2023-02-16T05:34:56Z</dcterms:created>
  <dcterms:modified xsi:type="dcterms:W3CDTF">2023-02-20T04:02:23Z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