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diagrams/data3.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notesMasters/notesMaster1.xml" ContentType="application/vnd.openxmlformats-officedocument.presentationml.notesMaster+xml"/>
  <Override PartName="/ppt/diagrams/colors3.xml" ContentType="application/vnd.openxmlformats-officedocument.drawingml.diagramColors+xml"/>
  <Override PartName="/ppt/theme/theme1.xml" ContentType="application/vnd.openxmlformats-officedocument.theme+xml"/>
  <Override PartName="/ppt/diagrams/drawing3.xml" ContentType="application/vnd.ms-office.drawingml.diagramDrawing+xml"/>
  <Override PartName="/ppt/theme/theme2.xml" ContentType="application/vnd.openxmlformats-officedocument.theme+xml"/>
  <Override PartName="/ppt/theme/theme3.xml" ContentType="application/vnd.openxmlformats-officedocument.theme+xml"/>
  <Override PartName="/ppt/diagrams/quickStyle2.xml" ContentType="application/vnd.openxmlformats-officedocument.drawingml.diagramStyle+xml"/>
  <Override PartName="/ppt/diagrams/layout2.xml" ContentType="application/vnd.openxmlformats-officedocument.drawingml.diagramLayout+xml"/>
  <Override PartName="/ppt/diagrams/colors2.xml" ContentType="application/vnd.openxmlformats-officedocument.drawingml.diagramColors+xml"/>
  <Override PartName="/ppt/diagrams/drawing2.xml" ContentType="application/vnd.ms-office.drawingml.diagramDrawing+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diagrams/layout3.xml" ContentType="application/vnd.openxmlformats-officedocument.drawingml.diagramLayout+xml"/>
  <Override PartName="/ppt/diagrams/quickStyle3.xml" ContentType="application/vnd.openxmlformats-officedocument.drawingml.diagram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5"/>
  </p:notesMasterIdLst>
  <p:sldIdLst>
    <p:sldId id="297" r:id="rId3"/>
    <p:sldId id="256" r:id="rId4"/>
    <p:sldId id="309" r:id="rId5"/>
    <p:sldId id="302" r:id="rId6"/>
    <p:sldId id="303" r:id="rId7"/>
    <p:sldId id="295" r:id="rId8"/>
    <p:sldId id="299" r:id="rId9"/>
    <p:sldId id="301" r:id="rId10"/>
    <p:sldId id="308" r:id="rId11"/>
    <p:sldId id="305" r:id="rId12"/>
    <p:sldId id="306" r:id="rId13"/>
    <p:sldId id="30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C607"/>
    <a:srgbClr val="0000FF"/>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customXml" Target="../customXml/item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531652-45D2-4FF4-B21F-FFA04922DF86}"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en-US"/>
        </a:p>
      </dgm:t>
    </dgm:pt>
    <dgm:pt modelId="{DB1DC146-5A6D-40E6-AD2A-72AD003D53CD}">
      <dgm:prSet phldrT="[Text]" custT="1"/>
      <dgm:spPr/>
      <dgm:t>
        <a:bodyPr/>
        <a:lstStyle/>
        <a:p>
          <a:r>
            <a:rPr lang="en-US" sz="1200"/>
            <a:t>Ensure Learning from incident are effectively communicated</a:t>
          </a:r>
          <a:endParaRPr lang="en-US" sz="1200" dirty="0"/>
        </a:p>
      </dgm:t>
    </dgm:pt>
    <dgm:pt modelId="{76F942A7-CD7B-4BEE-93B6-3CAB1030CD2D}" type="parTrans" cxnId="{05063015-CB51-47D6-A64E-5C1C68D6CF88}">
      <dgm:prSet/>
      <dgm:spPr/>
      <dgm:t>
        <a:bodyPr/>
        <a:lstStyle/>
        <a:p>
          <a:endParaRPr lang="en-US"/>
        </a:p>
      </dgm:t>
    </dgm:pt>
    <dgm:pt modelId="{3AB61B61-E223-4A8E-BE0A-1B38CDBA8F9B}" type="sibTrans" cxnId="{05063015-CB51-47D6-A64E-5C1C68D6CF88}">
      <dgm:prSet/>
      <dgm:spPr/>
      <dgm:t>
        <a:bodyPr/>
        <a:lstStyle/>
        <a:p>
          <a:endParaRPr lang="en-US"/>
        </a:p>
      </dgm:t>
    </dgm:pt>
    <dgm:pt modelId="{ED324B4E-2FF2-4F0E-BDD8-A72641E72370}">
      <dgm:prSet phldrT="[Text]" custT="1"/>
      <dgm:spPr/>
      <dgm:t>
        <a:bodyPr/>
        <a:lstStyle/>
        <a:p>
          <a:r>
            <a:rPr lang="en-US" sz="1200" dirty="0"/>
            <a:t>Discuss this incident with your staff and reflect on the achievement  and how you could prevent similar causation</a:t>
          </a:r>
        </a:p>
      </dgm:t>
    </dgm:pt>
    <dgm:pt modelId="{D138906E-FAD6-4659-8693-FA87DD5FC0ED}" type="parTrans" cxnId="{F065C8C8-5DA3-4BE4-82EB-B1C7A3AD8559}">
      <dgm:prSet/>
      <dgm:spPr/>
      <dgm:t>
        <a:bodyPr/>
        <a:lstStyle/>
        <a:p>
          <a:endParaRPr lang="en-US"/>
        </a:p>
      </dgm:t>
    </dgm:pt>
    <dgm:pt modelId="{855C2F11-460F-4E03-875F-E774124C0213}" type="sibTrans" cxnId="{F065C8C8-5DA3-4BE4-82EB-B1C7A3AD8559}">
      <dgm:prSet/>
      <dgm:spPr/>
      <dgm:t>
        <a:bodyPr/>
        <a:lstStyle/>
        <a:p>
          <a:endParaRPr lang="en-US"/>
        </a:p>
      </dgm:t>
    </dgm:pt>
    <dgm:pt modelId="{94A18CB6-A12C-4AF4-9FC1-454CAB092A2D}">
      <dgm:prSet phldrT="[Text]" custT="1"/>
      <dgm:spPr/>
      <dgm:t>
        <a:bodyPr/>
        <a:lstStyle/>
        <a:p>
          <a:r>
            <a:rPr lang="en-US" sz="1200" dirty="0"/>
            <a:t>Address possible challenges to eliminate incidents</a:t>
          </a:r>
        </a:p>
      </dgm:t>
    </dgm:pt>
    <dgm:pt modelId="{0FE269D3-3B11-48D4-AAA3-DA47BAB3B709}" type="parTrans" cxnId="{CDE74840-59B6-420A-8051-B35283A5CDD5}">
      <dgm:prSet/>
      <dgm:spPr/>
      <dgm:t>
        <a:bodyPr/>
        <a:lstStyle/>
        <a:p>
          <a:endParaRPr lang="en-US"/>
        </a:p>
      </dgm:t>
    </dgm:pt>
    <dgm:pt modelId="{442076FD-7815-450A-B3B7-17E78B2AF521}" type="sibTrans" cxnId="{CDE74840-59B6-420A-8051-B35283A5CDD5}">
      <dgm:prSet/>
      <dgm:spPr/>
      <dgm:t>
        <a:bodyPr/>
        <a:lstStyle/>
        <a:p>
          <a:endParaRPr lang="en-US"/>
        </a:p>
      </dgm:t>
    </dgm:pt>
    <dgm:pt modelId="{960D4AF7-408C-4DE5-A496-998105782F0C}">
      <dgm:prSet phldrT="[Text]" custT="1"/>
      <dgm:spPr/>
      <dgm:t>
        <a:bodyPr/>
        <a:lstStyle/>
        <a:p>
          <a:r>
            <a:rPr lang="en-US" sz="1200" dirty="0"/>
            <a:t>Identify and agree on what people will do differently while learning from incidents</a:t>
          </a:r>
        </a:p>
      </dgm:t>
    </dgm:pt>
    <dgm:pt modelId="{387AD823-4C7F-4199-9318-B554E74DEB6A}" type="parTrans" cxnId="{9393D072-DA72-4C0E-ABF8-AF91D8AA1362}">
      <dgm:prSet/>
      <dgm:spPr/>
      <dgm:t>
        <a:bodyPr/>
        <a:lstStyle/>
        <a:p>
          <a:endParaRPr lang="en-US"/>
        </a:p>
      </dgm:t>
    </dgm:pt>
    <dgm:pt modelId="{EB48E04E-E2BA-4DA3-AE6D-147BC71CDBB1}" type="sibTrans" cxnId="{9393D072-DA72-4C0E-ABF8-AF91D8AA1362}">
      <dgm:prSet/>
      <dgm:spPr/>
      <dgm:t>
        <a:bodyPr/>
        <a:lstStyle/>
        <a:p>
          <a:endParaRPr lang="en-US"/>
        </a:p>
      </dgm:t>
    </dgm:pt>
    <dgm:pt modelId="{57502A18-BA1D-4704-AEE8-570570CF2E07}" type="pres">
      <dgm:prSet presAssocID="{FC531652-45D2-4FF4-B21F-FFA04922DF86}" presName="Name0" presStyleCnt="0">
        <dgm:presLayoutVars>
          <dgm:chMax val="7"/>
          <dgm:chPref val="7"/>
          <dgm:dir/>
        </dgm:presLayoutVars>
      </dgm:prSet>
      <dgm:spPr/>
    </dgm:pt>
    <dgm:pt modelId="{013E7F1D-77F3-45AB-A929-DCA4304B3292}" type="pres">
      <dgm:prSet presAssocID="{FC531652-45D2-4FF4-B21F-FFA04922DF86}" presName="Name1" presStyleCnt="0"/>
      <dgm:spPr/>
    </dgm:pt>
    <dgm:pt modelId="{EB62D199-071C-48EF-96C9-155B15C0ADDF}" type="pres">
      <dgm:prSet presAssocID="{FC531652-45D2-4FF4-B21F-FFA04922DF86}" presName="cycle" presStyleCnt="0"/>
      <dgm:spPr/>
    </dgm:pt>
    <dgm:pt modelId="{73208A48-511A-4FC8-B973-5DC4E28EE520}" type="pres">
      <dgm:prSet presAssocID="{FC531652-45D2-4FF4-B21F-FFA04922DF86}" presName="srcNode" presStyleLbl="node1" presStyleIdx="0" presStyleCnt="4"/>
      <dgm:spPr/>
    </dgm:pt>
    <dgm:pt modelId="{13A98024-6228-4BD5-8B65-4060A6A2C92A}" type="pres">
      <dgm:prSet presAssocID="{FC531652-45D2-4FF4-B21F-FFA04922DF86}" presName="conn" presStyleLbl="parChTrans1D2" presStyleIdx="0" presStyleCnt="1"/>
      <dgm:spPr/>
    </dgm:pt>
    <dgm:pt modelId="{E3FA3F8C-67F7-404C-876B-49835812D09F}" type="pres">
      <dgm:prSet presAssocID="{FC531652-45D2-4FF4-B21F-FFA04922DF86}" presName="extraNode" presStyleLbl="node1" presStyleIdx="0" presStyleCnt="4"/>
      <dgm:spPr/>
    </dgm:pt>
    <dgm:pt modelId="{70434B92-799B-47D6-84E5-A9F0646B85C6}" type="pres">
      <dgm:prSet presAssocID="{FC531652-45D2-4FF4-B21F-FFA04922DF86}" presName="dstNode" presStyleLbl="node1" presStyleIdx="0" presStyleCnt="4"/>
      <dgm:spPr/>
    </dgm:pt>
    <dgm:pt modelId="{23F5F59B-5F34-4D41-B682-C34DC206AE0F}" type="pres">
      <dgm:prSet presAssocID="{DB1DC146-5A6D-40E6-AD2A-72AD003D53CD}" presName="text_1" presStyleLbl="node1" presStyleIdx="0" presStyleCnt="4">
        <dgm:presLayoutVars>
          <dgm:bulletEnabled val="1"/>
        </dgm:presLayoutVars>
      </dgm:prSet>
      <dgm:spPr/>
    </dgm:pt>
    <dgm:pt modelId="{6B86FA30-FB2E-4580-AA7E-8FF7056C51BB}" type="pres">
      <dgm:prSet presAssocID="{DB1DC146-5A6D-40E6-AD2A-72AD003D53CD}" presName="accent_1" presStyleCnt="0"/>
      <dgm:spPr/>
    </dgm:pt>
    <dgm:pt modelId="{A4DFAE87-B817-48B0-8328-FC38A12DB25D}" type="pres">
      <dgm:prSet presAssocID="{DB1DC146-5A6D-40E6-AD2A-72AD003D53CD}" presName="accentRepeatNode" presStyleLbl="solidFgAcc1" presStyleIdx="0" presStyleCnt="4"/>
      <dgm:spPr/>
    </dgm:pt>
    <dgm:pt modelId="{54F3B17C-FD53-4837-BD67-D93D41EA1B63}" type="pres">
      <dgm:prSet presAssocID="{ED324B4E-2FF2-4F0E-BDD8-A72641E72370}" presName="text_2" presStyleLbl="node1" presStyleIdx="1" presStyleCnt="4">
        <dgm:presLayoutVars>
          <dgm:bulletEnabled val="1"/>
        </dgm:presLayoutVars>
      </dgm:prSet>
      <dgm:spPr/>
    </dgm:pt>
    <dgm:pt modelId="{9776E77B-A5E3-4195-86A6-045994BF4A31}" type="pres">
      <dgm:prSet presAssocID="{ED324B4E-2FF2-4F0E-BDD8-A72641E72370}" presName="accent_2" presStyleCnt="0"/>
      <dgm:spPr/>
    </dgm:pt>
    <dgm:pt modelId="{E44B298D-943E-48D6-8E4A-66F905E8D8CE}" type="pres">
      <dgm:prSet presAssocID="{ED324B4E-2FF2-4F0E-BDD8-A72641E72370}" presName="accentRepeatNode" presStyleLbl="solidFgAcc1" presStyleIdx="1" presStyleCnt="4"/>
      <dgm:spPr/>
    </dgm:pt>
    <dgm:pt modelId="{AC9F7730-408D-4848-8024-4057B72E533C}" type="pres">
      <dgm:prSet presAssocID="{94A18CB6-A12C-4AF4-9FC1-454CAB092A2D}" presName="text_3" presStyleLbl="node1" presStyleIdx="2" presStyleCnt="4">
        <dgm:presLayoutVars>
          <dgm:bulletEnabled val="1"/>
        </dgm:presLayoutVars>
      </dgm:prSet>
      <dgm:spPr/>
    </dgm:pt>
    <dgm:pt modelId="{1E9FDE7D-86FA-48A1-9323-2F64A794177B}" type="pres">
      <dgm:prSet presAssocID="{94A18CB6-A12C-4AF4-9FC1-454CAB092A2D}" presName="accent_3" presStyleCnt="0"/>
      <dgm:spPr/>
    </dgm:pt>
    <dgm:pt modelId="{F7B64A39-E635-47BC-9884-3AB201E35D23}" type="pres">
      <dgm:prSet presAssocID="{94A18CB6-A12C-4AF4-9FC1-454CAB092A2D}" presName="accentRepeatNode" presStyleLbl="solidFgAcc1" presStyleIdx="2" presStyleCnt="4"/>
      <dgm:spPr/>
    </dgm:pt>
    <dgm:pt modelId="{4D9CA782-C4DD-46F4-AEB2-3059D3D114BD}" type="pres">
      <dgm:prSet presAssocID="{960D4AF7-408C-4DE5-A496-998105782F0C}" presName="text_4" presStyleLbl="node1" presStyleIdx="3" presStyleCnt="4">
        <dgm:presLayoutVars>
          <dgm:bulletEnabled val="1"/>
        </dgm:presLayoutVars>
      </dgm:prSet>
      <dgm:spPr/>
    </dgm:pt>
    <dgm:pt modelId="{EC8A6768-B054-47AE-8216-2D63359E165B}" type="pres">
      <dgm:prSet presAssocID="{960D4AF7-408C-4DE5-A496-998105782F0C}" presName="accent_4" presStyleCnt="0"/>
      <dgm:spPr/>
    </dgm:pt>
    <dgm:pt modelId="{31D37FA2-DA5D-4F2E-9E14-1C641E47AB9D}" type="pres">
      <dgm:prSet presAssocID="{960D4AF7-408C-4DE5-A496-998105782F0C}" presName="accentRepeatNode" presStyleLbl="solidFgAcc1" presStyleIdx="3" presStyleCnt="4"/>
      <dgm:spPr/>
    </dgm:pt>
  </dgm:ptLst>
  <dgm:cxnLst>
    <dgm:cxn modelId="{05063015-CB51-47D6-A64E-5C1C68D6CF88}" srcId="{FC531652-45D2-4FF4-B21F-FFA04922DF86}" destId="{DB1DC146-5A6D-40E6-AD2A-72AD003D53CD}" srcOrd="0" destOrd="0" parTransId="{76F942A7-CD7B-4BEE-93B6-3CAB1030CD2D}" sibTransId="{3AB61B61-E223-4A8E-BE0A-1B38CDBA8F9B}"/>
    <dgm:cxn modelId="{B75D1929-7B0A-43A3-8168-24166A2F94A9}" type="presOf" srcId="{3AB61B61-E223-4A8E-BE0A-1B38CDBA8F9B}" destId="{13A98024-6228-4BD5-8B65-4060A6A2C92A}" srcOrd="0" destOrd="0" presId="urn:microsoft.com/office/officeart/2008/layout/VerticalCurvedList"/>
    <dgm:cxn modelId="{CDE74840-59B6-420A-8051-B35283A5CDD5}" srcId="{FC531652-45D2-4FF4-B21F-FFA04922DF86}" destId="{94A18CB6-A12C-4AF4-9FC1-454CAB092A2D}" srcOrd="2" destOrd="0" parTransId="{0FE269D3-3B11-48D4-AAA3-DA47BAB3B709}" sibTransId="{442076FD-7815-450A-B3B7-17E78B2AF521}"/>
    <dgm:cxn modelId="{6AAA2963-0761-41DE-9834-25E12B315542}" type="presOf" srcId="{DB1DC146-5A6D-40E6-AD2A-72AD003D53CD}" destId="{23F5F59B-5F34-4D41-B682-C34DC206AE0F}" srcOrd="0" destOrd="0" presId="urn:microsoft.com/office/officeart/2008/layout/VerticalCurvedList"/>
    <dgm:cxn modelId="{984A2164-5A2C-47CD-A155-5E330EC8C44E}" type="presOf" srcId="{ED324B4E-2FF2-4F0E-BDD8-A72641E72370}" destId="{54F3B17C-FD53-4837-BD67-D93D41EA1B63}" srcOrd="0" destOrd="0" presId="urn:microsoft.com/office/officeart/2008/layout/VerticalCurvedList"/>
    <dgm:cxn modelId="{F481CA4B-CF1A-492B-B4FF-2DBDFDE941EC}" type="presOf" srcId="{94A18CB6-A12C-4AF4-9FC1-454CAB092A2D}" destId="{AC9F7730-408D-4848-8024-4057B72E533C}" srcOrd="0" destOrd="0" presId="urn:microsoft.com/office/officeart/2008/layout/VerticalCurvedList"/>
    <dgm:cxn modelId="{9393D072-DA72-4C0E-ABF8-AF91D8AA1362}" srcId="{FC531652-45D2-4FF4-B21F-FFA04922DF86}" destId="{960D4AF7-408C-4DE5-A496-998105782F0C}" srcOrd="3" destOrd="0" parTransId="{387AD823-4C7F-4199-9318-B554E74DEB6A}" sibTransId="{EB48E04E-E2BA-4DA3-AE6D-147BC71CDBB1}"/>
    <dgm:cxn modelId="{72A095A2-97E6-49B7-8D2F-794A7817FAD6}" type="presOf" srcId="{960D4AF7-408C-4DE5-A496-998105782F0C}" destId="{4D9CA782-C4DD-46F4-AEB2-3059D3D114BD}" srcOrd="0" destOrd="0" presId="urn:microsoft.com/office/officeart/2008/layout/VerticalCurvedList"/>
    <dgm:cxn modelId="{F065C8C8-5DA3-4BE4-82EB-B1C7A3AD8559}" srcId="{FC531652-45D2-4FF4-B21F-FFA04922DF86}" destId="{ED324B4E-2FF2-4F0E-BDD8-A72641E72370}" srcOrd="1" destOrd="0" parTransId="{D138906E-FAD6-4659-8693-FA87DD5FC0ED}" sibTransId="{855C2F11-460F-4E03-875F-E774124C0213}"/>
    <dgm:cxn modelId="{72BF4FCA-AE8E-4857-AC32-F5A8AF136C0E}" type="presOf" srcId="{FC531652-45D2-4FF4-B21F-FFA04922DF86}" destId="{57502A18-BA1D-4704-AEE8-570570CF2E07}" srcOrd="0" destOrd="0" presId="urn:microsoft.com/office/officeart/2008/layout/VerticalCurvedList"/>
    <dgm:cxn modelId="{CFEA5D4F-3175-4650-BE79-E1D68DBAEA13}" type="presParOf" srcId="{57502A18-BA1D-4704-AEE8-570570CF2E07}" destId="{013E7F1D-77F3-45AB-A929-DCA4304B3292}" srcOrd="0" destOrd="0" presId="urn:microsoft.com/office/officeart/2008/layout/VerticalCurvedList"/>
    <dgm:cxn modelId="{9D2E13DB-9397-4925-839D-A20FEC9DB7A1}" type="presParOf" srcId="{013E7F1D-77F3-45AB-A929-DCA4304B3292}" destId="{EB62D199-071C-48EF-96C9-155B15C0ADDF}" srcOrd="0" destOrd="0" presId="urn:microsoft.com/office/officeart/2008/layout/VerticalCurvedList"/>
    <dgm:cxn modelId="{9445579E-9283-4B9E-A354-D7BE79E3A1C2}" type="presParOf" srcId="{EB62D199-071C-48EF-96C9-155B15C0ADDF}" destId="{73208A48-511A-4FC8-B973-5DC4E28EE520}" srcOrd="0" destOrd="0" presId="urn:microsoft.com/office/officeart/2008/layout/VerticalCurvedList"/>
    <dgm:cxn modelId="{A1D15DA4-5E9D-4568-8E47-8962BA2824E4}" type="presParOf" srcId="{EB62D199-071C-48EF-96C9-155B15C0ADDF}" destId="{13A98024-6228-4BD5-8B65-4060A6A2C92A}" srcOrd="1" destOrd="0" presId="urn:microsoft.com/office/officeart/2008/layout/VerticalCurvedList"/>
    <dgm:cxn modelId="{1850A01F-667F-4A0B-9832-3EAA52AA439D}" type="presParOf" srcId="{EB62D199-071C-48EF-96C9-155B15C0ADDF}" destId="{E3FA3F8C-67F7-404C-876B-49835812D09F}" srcOrd="2" destOrd="0" presId="urn:microsoft.com/office/officeart/2008/layout/VerticalCurvedList"/>
    <dgm:cxn modelId="{EA52A372-E62C-4AB5-BBCB-201A963BB25B}" type="presParOf" srcId="{EB62D199-071C-48EF-96C9-155B15C0ADDF}" destId="{70434B92-799B-47D6-84E5-A9F0646B85C6}" srcOrd="3" destOrd="0" presId="urn:microsoft.com/office/officeart/2008/layout/VerticalCurvedList"/>
    <dgm:cxn modelId="{7DB5F934-7D69-4D0F-8EDD-64E5BEDF664A}" type="presParOf" srcId="{013E7F1D-77F3-45AB-A929-DCA4304B3292}" destId="{23F5F59B-5F34-4D41-B682-C34DC206AE0F}" srcOrd="1" destOrd="0" presId="urn:microsoft.com/office/officeart/2008/layout/VerticalCurvedList"/>
    <dgm:cxn modelId="{8C2B9834-78C1-41EC-8DE2-4EDEE2F9DC08}" type="presParOf" srcId="{013E7F1D-77F3-45AB-A929-DCA4304B3292}" destId="{6B86FA30-FB2E-4580-AA7E-8FF7056C51BB}" srcOrd="2" destOrd="0" presId="urn:microsoft.com/office/officeart/2008/layout/VerticalCurvedList"/>
    <dgm:cxn modelId="{BBBC64EC-5826-471D-8669-D7DF52008C21}" type="presParOf" srcId="{6B86FA30-FB2E-4580-AA7E-8FF7056C51BB}" destId="{A4DFAE87-B817-48B0-8328-FC38A12DB25D}" srcOrd="0" destOrd="0" presId="urn:microsoft.com/office/officeart/2008/layout/VerticalCurvedList"/>
    <dgm:cxn modelId="{1FCBC1BE-FDD0-4327-ADE8-581A30C2935E}" type="presParOf" srcId="{013E7F1D-77F3-45AB-A929-DCA4304B3292}" destId="{54F3B17C-FD53-4837-BD67-D93D41EA1B63}" srcOrd="3" destOrd="0" presId="urn:microsoft.com/office/officeart/2008/layout/VerticalCurvedList"/>
    <dgm:cxn modelId="{8B82A4CE-08F3-4463-94C8-B87FADDB3302}" type="presParOf" srcId="{013E7F1D-77F3-45AB-A929-DCA4304B3292}" destId="{9776E77B-A5E3-4195-86A6-045994BF4A31}" srcOrd="4" destOrd="0" presId="urn:microsoft.com/office/officeart/2008/layout/VerticalCurvedList"/>
    <dgm:cxn modelId="{25CC8A1D-4876-4825-B5B4-8E6865DBE5B8}" type="presParOf" srcId="{9776E77B-A5E3-4195-86A6-045994BF4A31}" destId="{E44B298D-943E-48D6-8E4A-66F905E8D8CE}" srcOrd="0" destOrd="0" presId="urn:microsoft.com/office/officeart/2008/layout/VerticalCurvedList"/>
    <dgm:cxn modelId="{266C3AEC-BADE-4292-A999-DA086A07242D}" type="presParOf" srcId="{013E7F1D-77F3-45AB-A929-DCA4304B3292}" destId="{AC9F7730-408D-4848-8024-4057B72E533C}" srcOrd="5" destOrd="0" presId="urn:microsoft.com/office/officeart/2008/layout/VerticalCurvedList"/>
    <dgm:cxn modelId="{AA313FBB-9215-4581-AE58-8CF25BFDB6A6}" type="presParOf" srcId="{013E7F1D-77F3-45AB-A929-DCA4304B3292}" destId="{1E9FDE7D-86FA-48A1-9323-2F64A794177B}" srcOrd="6" destOrd="0" presId="urn:microsoft.com/office/officeart/2008/layout/VerticalCurvedList"/>
    <dgm:cxn modelId="{5CCFACD7-36D2-4245-BE87-187DC0B7A849}" type="presParOf" srcId="{1E9FDE7D-86FA-48A1-9323-2F64A794177B}" destId="{F7B64A39-E635-47BC-9884-3AB201E35D23}" srcOrd="0" destOrd="0" presId="urn:microsoft.com/office/officeart/2008/layout/VerticalCurvedList"/>
    <dgm:cxn modelId="{4F88E912-C376-4B86-B3F0-50B914DCFA3A}" type="presParOf" srcId="{013E7F1D-77F3-45AB-A929-DCA4304B3292}" destId="{4D9CA782-C4DD-46F4-AEB2-3059D3D114BD}" srcOrd="7" destOrd="0" presId="urn:microsoft.com/office/officeart/2008/layout/VerticalCurvedList"/>
    <dgm:cxn modelId="{DD558B7F-9007-47E7-BA73-ACD543E51989}" type="presParOf" srcId="{013E7F1D-77F3-45AB-A929-DCA4304B3292}" destId="{EC8A6768-B054-47AE-8216-2D63359E165B}" srcOrd="8" destOrd="0" presId="urn:microsoft.com/office/officeart/2008/layout/VerticalCurvedList"/>
    <dgm:cxn modelId="{4C7340C7-ED74-4F86-A117-04C0FE86986F}" type="presParOf" srcId="{EC8A6768-B054-47AE-8216-2D63359E165B}" destId="{31D37FA2-DA5D-4F2E-9E14-1C641E47AB9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AAD86C-C2FC-4974-B155-8ECEA07FDE50}" type="doc">
      <dgm:prSet loTypeId="urn:microsoft.com/office/officeart/2005/8/layout/process1" loCatId="process" qsTypeId="urn:microsoft.com/office/officeart/2005/8/quickstyle/simple1" qsCatId="simple" csTypeId="urn:microsoft.com/office/officeart/2005/8/colors/colorful3" csCatId="colorful" phldr="1"/>
      <dgm:spPr/>
    </dgm:pt>
    <dgm:pt modelId="{3E7B924D-A92B-4DC8-844D-48FF65D030F3}">
      <dgm:prSet phldrT="[Text]"/>
      <dgm:spPr/>
      <dgm:t>
        <a:bodyPr/>
        <a:lstStyle/>
        <a:p>
          <a:r>
            <a:rPr lang="en-US" dirty="0"/>
            <a:t>Assign supervisors to deliver</a:t>
          </a:r>
        </a:p>
      </dgm:t>
    </dgm:pt>
    <dgm:pt modelId="{E94B8B53-4BFC-4380-A9A3-E2A3450FD215}" type="parTrans" cxnId="{26C9CB5B-D250-48D1-A6D3-5B811AAB1FDA}">
      <dgm:prSet/>
      <dgm:spPr/>
      <dgm:t>
        <a:bodyPr/>
        <a:lstStyle/>
        <a:p>
          <a:endParaRPr lang="en-US"/>
        </a:p>
      </dgm:t>
    </dgm:pt>
    <dgm:pt modelId="{E8E196F6-0E03-4A53-85EE-624D68801915}" type="sibTrans" cxnId="{26C9CB5B-D250-48D1-A6D3-5B811AAB1FDA}">
      <dgm:prSet/>
      <dgm:spPr/>
      <dgm:t>
        <a:bodyPr/>
        <a:lstStyle/>
        <a:p>
          <a:endParaRPr lang="en-US"/>
        </a:p>
      </dgm:t>
    </dgm:pt>
    <dgm:pt modelId="{2ABF9D4B-8FC2-41DD-910D-B76384CA984B}">
      <dgm:prSet phldrT="[Text]"/>
      <dgm:spPr/>
      <dgm:t>
        <a:bodyPr/>
        <a:lstStyle/>
        <a:p>
          <a:r>
            <a:rPr lang="en-US" dirty="0"/>
            <a:t>Select a time </a:t>
          </a:r>
        </a:p>
      </dgm:t>
    </dgm:pt>
    <dgm:pt modelId="{7C313DE6-4639-4044-843D-C2DC7084FA12}" type="parTrans" cxnId="{618F002F-1C61-4464-AC69-45C7B325FA54}">
      <dgm:prSet/>
      <dgm:spPr/>
      <dgm:t>
        <a:bodyPr/>
        <a:lstStyle/>
        <a:p>
          <a:endParaRPr lang="en-US"/>
        </a:p>
      </dgm:t>
    </dgm:pt>
    <dgm:pt modelId="{E7D0524D-9A46-4F77-A7A1-98BC2B0834CF}" type="sibTrans" cxnId="{618F002F-1C61-4464-AC69-45C7B325FA54}">
      <dgm:prSet/>
      <dgm:spPr/>
      <dgm:t>
        <a:bodyPr/>
        <a:lstStyle/>
        <a:p>
          <a:endParaRPr lang="en-US"/>
        </a:p>
      </dgm:t>
    </dgm:pt>
    <dgm:pt modelId="{462AF55A-96A9-4E1E-A422-947BC5F29CC3}">
      <dgm:prSet phldrT="[Text]"/>
      <dgm:spPr/>
      <dgm:t>
        <a:bodyPr/>
        <a:lstStyle/>
        <a:p>
          <a:r>
            <a:rPr lang="en-US" dirty="0"/>
            <a:t>Select incident link to your business</a:t>
          </a:r>
        </a:p>
      </dgm:t>
    </dgm:pt>
    <dgm:pt modelId="{D61220B6-CE57-48A7-9827-144661B0CBA1}" type="parTrans" cxnId="{9384FDAC-94FE-4101-B4A8-B2061A12EF83}">
      <dgm:prSet/>
      <dgm:spPr/>
      <dgm:t>
        <a:bodyPr/>
        <a:lstStyle/>
        <a:p>
          <a:endParaRPr lang="en-US"/>
        </a:p>
      </dgm:t>
    </dgm:pt>
    <dgm:pt modelId="{2AD77AB2-556D-407B-8825-D89021006ABF}" type="sibTrans" cxnId="{9384FDAC-94FE-4101-B4A8-B2061A12EF83}">
      <dgm:prSet/>
      <dgm:spPr/>
      <dgm:t>
        <a:bodyPr/>
        <a:lstStyle/>
        <a:p>
          <a:endParaRPr lang="en-US"/>
        </a:p>
      </dgm:t>
    </dgm:pt>
    <dgm:pt modelId="{D91B6180-BC46-4A6D-B988-9FE6CD174BC0}">
      <dgm:prSet phldrT="[Text]"/>
      <dgm:spPr/>
      <dgm:t>
        <a:bodyPr/>
        <a:lstStyle/>
        <a:p>
          <a:r>
            <a:rPr lang="en-US" dirty="0"/>
            <a:t>Use simple terminology </a:t>
          </a:r>
        </a:p>
      </dgm:t>
    </dgm:pt>
    <dgm:pt modelId="{C4829E82-0C1F-4F53-A402-BFDAAEBE5712}" type="parTrans" cxnId="{5196EBA1-2FF2-40D2-A1B4-A91433474CDE}">
      <dgm:prSet/>
      <dgm:spPr/>
      <dgm:t>
        <a:bodyPr/>
        <a:lstStyle/>
        <a:p>
          <a:endParaRPr lang="en-US"/>
        </a:p>
      </dgm:t>
    </dgm:pt>
    <dgm:pt modelId="{EEA9374E-980B-4C7D-80DF-A1DF3FA3AF5B}" type="sibTrans" cxnId="{5196EBA1-2FF2-40D2-A1B4-A91433474CDE}">
      <dgm:prSet/>
      <dgm:spPr/>
      <dgm:t>
        <a:bodyPr/>
        <a:lstStyle/>
        <a:p>
          <a:endParaRPr lang="en-US"/>
        </a:p>
      </dgm:t>
    </dgm:pt>
    <dgm:pt modelId="{54CEEE93-3388-4EC8-AB28-DBBCA2289667}" type="pres">
      <dgm:prSet presAssocID="{39AAD86C-C2FC-4974-B155-8ECEA07FDE50}" presName="Name0" presStyleCnt="0">
        <dgm:presLayoutVars>
          <dgm:dir/>
          <dgm:resizeHandles val="exact"/>
        </dgm:presLayoutVars>
      </dgm:prSet>
      <dgm:spPr/>
    </dgm:pt>
    <dgm:pt modelId="{54F20BD1-FE7D-46DD-B397-1DE4EF9E2194}" type="pres">
      <dgm:prSet presAssocID="{3E7B924D-A92B-4DC8-844D-48FF65D030F3}" presName="node" presStyleLbl="node1" presStyleIdx="0" presStyleCnt="4">
        <dgm:presLayoutVars>
          <dgm:bulletEnabled val="1"/>
        </dgm:presLayoutVars>
      </dgm:prSet>
      <dgm:spPr/>
    </dgm:pt>
    <dgm:pt modelId="{89B38FF7-3C5B-4C56-B888-BD7669E9E84B}" type="pres">
      <dgm:prSet presAssocID="{E8E196F6-0E03-4A53-85EE-624D68801915}" presName="sibTrans" presStyleLbl="sibTrans2D1" presStyleIdx="0" presStyleCnt="3"/>
      <dgm:spPr/>
    </dgm:pt>
    <dgm:pt modelId="{705C4583-4D6D-4114-8A45-AAD6944173FF}" type="pres">
      <dgm:prSet presAssocID="{E8E196F6-0E03-4A53-85EE-624D68801915}" presName="connectorText" presStyleLbl="sibTrans2D1" presStyleIdx="0" presStyleCnt="3"/>
      <dgm:spPr/>
    </dgm:pt>
    <dgm:pt modelId="{A59CEA51-E696-4C9A-90B2-11A53C2F2B79}" type="pres">
      <dgm:prSet presAssocID="{2ABF9D4B-8FC2-41DD-910D-B76384CA984B}" presName="node" presStyleLbl="node1" presStyleIdx="1" presStyleCnt="4">
        <dgm:presLayoutVars>
          <dgm:bulletEnabled val="1"/>
        </dgm:presLayoutVars>
      </dgm:prSet>
      <dgm:spPr/>
    </dgm:pt>
    <dgm:pt modelId="{BBB041F7-FF84-4B89-806E-7089399CBC33}" type="pres">
      <dgm:prSet presAssocID="{E7D0524D-9A46-4F77-A7A1-98BC2B0834CF}" presName="sibTrans" presStyleLbl="sibTrans2D1" presStyleIdx="1" presStyleCnt="3"/>
      <dgm:spPr/>
    </dgm:pt>
    <dgm:pt modelId="{FB3CBCDA-B089-43F3-B57D-163F2332E1FF}" type="pres">
      <dgm:prSet presAssocID="{E7D0524D-9A46-4F77-A7A1-98BC2B0834CF}" presName="connectorText" presStyleLbl="sibTrans2D1" presStyleIdx="1" presStyleCnt="3"/>
      <dgm:spPr/>
    </dgm:pt>
    <dgm:pt modelId="{3F272CC9-A494-4BA6-A875-7C41B814409B}" type="pres">
      <dgm:prSet presAssocID="{D91B6180-BC46-4A6D-B988-9FE6CD174BC0}" presName="node" presStyleLbl="node1" presStyleIdx="2" presStyleCnt="4">
        <dgm:presLayoutVars>
          <dgm:bulletEnabled val="1"/>
        </dgm:presLayoutVars>
      </dgm:prSet>
      <dgm:spPr/>
    </dgm:pt>
    <dgm:pt modelId="{666601E3-5870-44F7-8ED8-C3B1C400D43F}" type="pres">
      <dgm:prSet presAssocID="{EEA9374E-980B-4C7D-80DF-A1DF3FA3AF5B}" presName="sibTrans" presStyleLbl="sibTrans2D1" presStyleIdx="2" presStyleCnt="3"/>
      <dgm:spPr/>
    </dgm:pt>
    <dgm:pt modelId="{E71AE84B-5BB5-493A-AF31-CBEC30D43065}" type="pres">
      <dgm:prSet presAssocID="{EEA9374E-980B-4C7D-80DF-A1DF3FA3AF5B}" presName="connectorText" presStyleLbl="sibTrans2D1" presStyleIdx="2" presStyleCnt="3"/>
      <dgm:spPr/>
    </dgm:pt>
    <dgm:pt modelId="{97351BD3-9C62-4B98-98D1-CB926B60A300}" type="pres">
      <dgm:prSet presAssocID="{462AF55A-96A9-4E1E-A422-947BC5F29CC3}" presName="node" presStyleLbl="node1" presStyleIdx="3" presStyleCnt="4">
        <dgm:presLayoutVars>
          <dgm:bulletEnabled val="1"/>
        </dgm:presLayoutVars>
      </dgm:prSet>
      <dgm:spPr/>
    </dgm:pt>
  </dgm:ptLst>
  <dgm:cxnLst>
    <dgm:cxn modelId="{42052D09-3E26-4BB0-888D-E64E15E9C0C8}" type="presOf" srcId="{EEA9374E-980B-4C7D-80DF-A1DF3FA3AF5B}" destId="{666601E3-5870-44F7-8ED8-C3B1C400D43F}" srcOrd="0" destOrd="0" presId="urn:microsoft.com/office/officeart/2005/8/layout/process1"/>
    <dgm:cxn modelId="{C582900E-84D3-421A-B3E8-8AE06985A2A8}" type="presOf" srcId="{D91B6180-BC46-4A6D-B988-9FE6CD174BC0}" destId="{3F272CC9-A494-4BA6-A875-7C41B814409B}" srcOrd="0" destOrd="0" presId="urn:microsoft.com/office/officeart/2005/8/layout/process1"/>
    <dgm:cxn modelId="{0219DD25-2838-4160-AC2F-13890EE42AB4}" type="presOf" srcId="{E8E196F6-0E03-4A53-85EE-624D68801915}" destId="{89B38FF7-3C5B-4C56-B888-BD7669E9E84B}" srcOrd="0" destOrd="0" presId="urn:microsoft.com/office/officeart/2005/8/layout/process1"/>
    <dgm:cxn modelId="{618F002F-1C61-4464-AC69-45C7B325FA54}" srcId="{39AAD86C-C2FC-4974-B155-8ECEA07FDE50}" destId="{2ABF9D4B-8FC2-41DD-910D-B76384CA984B}" srcOrd="1" destOrd="0" parTransId="{7C313DE6-4639-4044-843D-C2DC7084FA12}" sibTransId="{E7D0524D-9A46-4F77-A7A1-98BC2B0834CF}"/>
    <dgm:cxn modelId="{26C9CB5B-D250-48D1-A6D3-5B811AAB1FDA}" srcId="{39AAD86C-C2FC-4974-B155-8ECEA07FDE50}" destId="{3E7B924D-A92B-4DC8-844D-48FF65D030F3}" srcOrd="0" destOrd="0" parTransId="{E94B8B53-4BFC-4380-A9A3-E2A3450FD215}" sibTransId="{E8E196F6-0E03-4A53-85EE-624D68801915}"/>
    <dgm:cxn modelId="{3096F366-6C6E-446A-8EB6-4FDCE7F69FC7}" type="presOf" srcId="{E8E196F6-0E03-4A53-85EE-624D68801915}" destId="{705C4583-4D6D-4114-8A45-AAD6944173FF}" srcOrd="1" destOrd="0" presId="urn:microsoft.com/office/officeart/2005/8/layout/process1"/>
    <dgm:cxn modelId="{5196EBA1-2FF2-40D2-A1B4-A91433474CDE}" srcId="{39AAD86C-C2FC-4974-B155-8ECEA07FDE50}" destId="{D91B6180-BC46-4A6D-B988-9FE6CD174BC0}" srcOrd="2" destOrd="0" parTransId="{C4829E82-0C1F-4F53-A402-BFDAAEBE5712}" sibTransId="{EEA9374E-980B-4C7D-80DF-A1DF3FA3AF5B}"/>
    <dgm:cxn modelId="{F37792A5-B41B-4C04-BCBA-415A264C6059}" type="presOf" srcId="{2ABF9D4B-8FC2-41DD-910D-B76384CA984B}" destId="{A59CEA51-E696-4C9A-90B2-11A53C2F2B79}" srcOrd="0" destOrd="0" presId="urn:microsoft.com/office/officeart/2005/8/layout/process1"/>
    <dgm:cxn modelId="{48D166AB-C06F-499F-8294-7C1B9956C573}" type="presOf" srcId="{39AAD86C-C2FC-4974-B155-8ECEA07FDE50}" destId="{54CEEE93-3388-4EC8-AB28-DBBCA2289667}" srcOrd="0" destOrd="0" presId="urn:microsoft.com/office/officeart/2005/8/layout/process1"/>
    <dgm:cxn modelId="{9384FDAC-94FE-4101-B4A8-B2061A12EF83}" srcId="{39AAD86C-C2FC-4974-B155-8ECEA07FDE50}" destId="{462AF55A-96A9-4E1E-A422-947BC5F29CC3}" srcOrd="3" destOrd="0" parTransId="{D61220B6-CE57-48A7-9827-144661B0CBA1}" sibTransId="{2AD77AB2-556D-407B-8825-D89021006ABF}"/>
    <dgm:cxn modelId="{546B95BD-D828-48B9-9368-8C0EBC2B400B}" type="presOf" srcId="{462AF55A-96A9-4E1E-A422-947BC5F29CC3}" destId="{97351BD3-9C62-4B98-98D1-CB926B60A300}" srcOrd="0" destOrd="0" presId="urn:microsoft.com/office/officeart/2005/8/layout/process1"/>
    <dgm:cxn modelId="{89154FEA-DEA3-489F-B44E-B58662C96C56}" type="presOf" srcId="{E7D0524D-9A46-4F77-A7A1-98BC2B0834CF}" destId="{FB3CBCDA-B089-43F3-B57D-163F2332E1FF}" srcOrd="1" destOrd="0" presId="urn:microsoft.com/office/officeart/2005/8/layout/process1"/>
    <dgm:cxn modelId="{8EC117F7-D211-4FF1-B3A0-A3643E487FD2}" type="presOf" srcId="{EEA9374E-980B-4C7D-80DF-A1DF3FA3AF5B}" destId="{E71AE84B-5BB5-493A-AF31-CBEC30D43065}" srcOrd="1" destOrd="0" presId="urn:microsoft.com/office/officeart/2005/8/layout/process1"/>
    <dgm:cxn modelId="{83FC44FC-A4EF-419F-A8F9-6FECCC2B34BC}" type="presOf" srcId="{3E7B924D-A92B-4DC8-844D-48FF65D030F3}" destId="{54F20BD1-FE7D-46DD-B397-1DE4EF9E2194}" srcOrd="0" destOrd="0" presId="urn:microsoft.com/office/officeart/2005/8/layout/process1"/>
    <dgm:cxn modelId="{58A51BFD-9929-4682-8EE9-3BD32742DFAD}" type="presOf" srcId="{E7D0524D-9A46-4F77-A7A1-98BC2B0834CF}" destId="{BBB041F7-FF84-4B89-806E-7089399CBC33}" srcOrd="0" destOrd="0" presId="urn:microsoft.com/office/officeart/2005/8/layout/process1"/>
    <dgm:cxn modelId="{CCF39A17-7678-4D26-8BF9-377F570699C1}" type="presParOf" srcId="{54CEEE93-3388-4EC8-AB28-DBBCA2289667}" destId="{54F20BD1-FE7D-46DD-B397-1DE4EF9E2194}" srcOrd="0" destOrd="0" presId="urn:microsoft.com/office/officeart/2005/8/layout/process1"/>
    <dgm:cxn modelId="{4AC948C8-510D-4946-A6FD-408D1E311160}" type="presParOf" srcId="{54CEEE93-3388-4EC8-AB28-DBBCA2289667}" destId="{89B38FF7-3C5B-4C56-B888-BD7669E9E84B}" srcOrd="1" destOrd="0" presId="urn:microsoft.com/office/officeart/2005/8/layout/process1"/>
    <dgm:cxn modelId="{AD7046B6-F105-4FA2-B020-920EB41FA78A}" type="presParOf" srcId="{89B38FF7-3C5B-4C56-B888-BD7669E9E84B}" destId="{705C4583-4D6D-4114-8A45-AAD6944173FF}" srcOrd="0" destOrd="0" presId="urn:microsoft.com/office/officeart/2005/8/layout/process1"/>
    <dgm:cxn modelId="{6D41080F-0292-406A-80BE-2D1BC9E863ED}" type="presParOf" srcId="{54CEEE93-3388-4EC8-AB28-DBBCA2289667}" destId="{A59CEA51-E696-4C9A-90B2-11A53C2F2B79}" srcOrd="2" destOrd="0" presId="urn:microsoft.com/office/officeart/2005/8/layout/process1"/>
    <dgm:cxn modelId="{F6E9ACB5-54EF-46F7-B717-21B2A4B4B0C1}" type="presParOf" srcId="{54CEEE93-3388-4EC8-AB28-DBBCA2289667}" destId="{BBB041F7-FF84-4B89-806E-7089399CBC33}" srcOrd="3" destOrd="0" presId="urn:microsoft.com/office/officeart/2005/8/layout/process1"/>
    <dgm:cxn modelId="{CE9E2BEE-3DDB-41DF-ABE0-42FE709FD01A}" type="presParOf" srcId="{BBB041F7-FF84-4B89-806E-7089399CBC33}" destId="{FB3CBCDA-B089-43F3-B57D-163F2332E1FF}" srcOrd="0" destOrd="0" presId="urn:microsoft.com/office/officeart/2005/8/layout/process1"/>
    <dgm:cxn modelId="{3B4277DA-1F10-4062-AFD5-6DE049A52CFD}" type="presParOf" srcId="{54CEEE93-3388-4EC8-AB28-DBBCA2289667}" destId="{3F272CC9-A494-4BA6-A875-7C41B814409B}" srcOrd="4" destOrd="0" presId="urn:microsoft.com/office/officeart/2005/8/layout/process1"/>
    <dgm:cxn modelId="{90362E2E-63A9-4FB1-9D9A-F79BACC8F972}" type="presParOf" srcId="{54CEEE93-3388-4EC8-AB28-DBBCA2289667}" destId="{666601E3-5870-44F7-8ED8-C3B1C400D43F}" srcOrd="5" destOrd="0" presId="urn:microsoft.com/office/officeart/2005/8/layout/process1"/>
    <dgm:cxn modelId="{C16657E6-3A12-4419-9F91-2FC2A34882EF}" type="presParOf" srcId="{666601E3-5870-44F7-8ED8-C3B1C400D43F}" destId="{E71AE84B-5BB5-493A-AF31-CBEC30D43065}" srcOrd="0" destOrd="0" presId="urn:microsoft.com/office/officeart/2005/8/layout/process1"/>
    <dgm:cxn modelId="{F9D0EF13-FF87-45F2-BEB4-ACD886DE368B}" type="presParOf" srcId="{54CEEE93-3388-4EC8-AB28-DBBCA2289667}" destId="{97351BD3-9C62-4B98-98D1-CB926B60A300}"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8BF191-7FBB-46D3-9EC3-2C5555A3966B}" type="doc">
      <dgm:prSet loTypeId="urn:microsoft.com/office/officeart/2005/8/layout/bProcess4" loCatId="process" qsTypeId="urn:microsoft.com/office/officeart/2005/8/quickstyle/simple1" qsCatId="simple" csTypeId="urn:microsoft.com/office/officeart/2005/8/colors/colorful3" csCatId="colorful" phldr="1"/>
      <dgm:spPr/>
      <dgm:t>
        <a:bodyPr/>
        <a:lstStyle/>
        <a:p>
          <a:endParaRPr lang="en-US"/>
        </a:p>
      </dgm:t>
    </dgm:pt>
    <dgm:pt modelId="{DE95F0C2-954C-4986-8071-60098BDF4652}">
      <dgm:prSet phldrT="[Text]"/>
      <dgm:spPr/>
      <dgm:t>
        <a:bodyPr/>
        <a:lstStyle/>
        <a:p>
          <a:r>
            <a:rPr lang="en-US" dirty="0"/>
            <a:t>Describe the incident</a:t>
          </a:r>
        </a:p>
      </dgm:t>
    </dgm:pt>
    <dgm:pt modelId="{420FCB0F-6E24-4446-8885-670F5FE506E0}" type="parTrans" cxnId="{3D3998F0-461B-4E85-9C0A-3F527DEAF743}">
      <dgm:prSet/>
      <dgm:spPr/>
      <dgm:t>
        <a:bodyPr/>
        <a:lstStyle/>
        <a:p>
          <a:endParaRPr lang="en-US"/>
        </a:p>
      </dgm:t>
    </dgm:pt>
    <dgm:pt modelId="{0308F8C5-1F30-45E1-88D4-98F0A1A07758}" type="sibTrans" cxnId="{3D3998F0-461B-4E85-9C0A-3F527DEAF743}">
      <dgm:prSet/>
      <dgm:spPr/>
      <dgm:t>
        <a:bodyPr/>
        <a:lstStyle/>
        <a:p>
          <a:endParaRPr lang="en-US"/>
        </a:p>
      </dgm:t>
    </dgm:pt>
    <dgm:pt modelId="{155FB15A-BB62-4034-B106-A9BFE7F204C2}">
      <dgm:prSet phldrT="[Text]"/>
      <dgm:spPr/>
      <dgm:t>
        <a:bodyPr/>
        <a:lstStyle/>
        <a:p>
          <a:r>
            <a:rPr lang="en-US" dirty="0"/>
            <a:t>Discuss Pattern </a:t>
          </a:r>
        </a:p>
      </dgm:t>
    </dgm:pt>
    <dgm:pt modelId="{C7D07E16-79E2-4BAA-8CAD-D2F87313DF8C}" type="parTrans" cxnId="{8B1061FB-2D0D-4590-BCE5-3AB47AFC905A}">
      <dgm:prSet/>
      <dgm:spPr/>
      <dgm:t>
        <a:bodyPr/>
        <a:lstStyle/>
        <a:p>
          <a:endParaRPr lang="en-US"/>
        </a:p>
      </dgm:t>
    </dgm:pt>
    <dgm:pt modelId="{E4B4E6AB-8BF0-4937-8FA1-254A96265F81}" type="sibTrans" cxnId="{8B1061FB-2D0D-4590-BCE5-3AB47AFC905A}">
      <dgm:prSet/>
      <dgm:spPr/>
      <dgm:t>
        <a:bodyPr/>
        <a:lstStyle/>
        <a:p>
          <a:endParaRPr lang="en-US"/>
        </a:p>
      </dgm:t>
    </dgm:pt>
    <dgm:pt modelId="{066B91A0-0A89-40F3-97FB-3D421ED72A68}">
      <dgm:prSet phldrT="[Text]"/>
      <dgm:spPr/>
      <dgm:t>
        <a:bodyPr/>
        <a:lstStyle/>
        <a:p>
          <a:r>
            <a:rPr lang="en-US" dirty="0"/>
            <a:t>Discuss time of incident </a:t>
          </a:r>
        </a:p>
      </dgm:t>
    </dgm:pt>
    <dgm:pt modelId="{606ED89B-CBEC-451A-98C5-AADB44899375}" type="parTrans" cxnId="{33674C7D-6AF0-4714-A59E-8CC59D64599C}">
      <dgm:prSet/>
      <dgm:spPr/>
      <dgm:t>
        <a:bodyPr/>
        <a:lstStyle/>
        <a:p>
          <a:endParaRPr lang="en-US"/>
        </a:p>
      </dgm:t>
    </dgm:pt>
    <dgm:pt modelId="{2EAFE796-6B5E-4801-98FF-271A6F2121AC}" type="sibTrans" cxnId="{33674C7D-6AF0-4714-A59E-8CC59D64599C}">
      <dgm:prSet/>
      <dgm:spPr/>
      <dgm:t>
        <a:bodyPr/>
        <a:lstStyle/>
        <a:p>
          <a:endParaRPr lang="en-US"/>
        </a:p>
      </dgm:t>
    </dgm:pt>
    <dgm:pt modelId="{DA6B6339-7637-4768-84A9-DFDB5CAAEBA0}">
      <dgm:prSet phldrT="[Text]"/>
      <dgm:spPr/>
      <dgm:t>
        <a:bodyPr/>
        <a:lstStyle/>
        <a:p>
          <a:r>
            <a:rPr lang="en-US" dirty="0"/>
            <a:t>Open discussion on reflective learning  question?</a:t>
          </a:r>
        </a:p>
      </dgm:t>
    </dgm:pt>
    <dgm:pt modelId="{908E80DE-FF5B-4D91-BCE0-E46CCF2EB2A4}" type="parTrans" cxnId="{FEAB5E81-59F1-4E51-97B8-6516E5E00DE2}">
      <dgm:prSet/>
      <dgm:spPr/>
      <dgm:t>
        <a:bodyPr/>
        <a:lstStyle/>
        <a:p>
          <a:endParaRPr lang="en-US"/>
        </a:p>
      </dgm:t>
    </dgm:pt>
    <dgm:pt modelId="{8117AB21-5BFB-48EB-96BF-BA4E5909B1F2}" type="sibTrans" cxnId="{FEAB5E81-59F1-4E51-97B8-6516E5E00DE2}">
      <dgm:prSet/>
      <dgm:spPr/>
      <dgm:t>
        <a:bodyPr/>
        <a:lstStyle/>
        <a:p>
          <a:endParaRPr lang="en-US"/>
        </a:p>
      </dgm:t>
    </dgm:pt>
    <dgm:pt modelId="{9BDC1909-96B2-4383-A892-8E5BB24F04D8}">
      <dgm:prSet phldrT="[Text]"/>
      <dgm:spPr/>
      <dgm:t>
        <a:bodyPr/>
        <a:lstStyle/>
        <a:p>
          <a:r>
            <a:rPr lang="en-US" dirty="0"/>
            <a:t>What initial finding </a:t>
          </a:r>
        </a:p>
      </dgm:t>
    </dgm:pt>
    <dgm:pt modelId="{11662AFF-58FD-4E90-9FF6-966EA6775AA9}" type="parTrans" cxnId="{B016126B-D101-4443-A5EC-8264726E7D44}">
      <dgm:prSet/>
      <dgm:spPr/>
      <dgm:t>
        <a:bodyPr/>
        <a:lstStyle/>
        <a:p>
          <a:endParaRPr lang="en-US"/>
        </a:p>
      </dgm:t>
    </dgm:pt>
    <dgm:pt modelId="{23CC64FC-DDE6-48D0-8D21-32A77D02A59C}" type="sibTrans" cxnId="{B016126B-D101-4443-A5EC-8264726E7D44}">
      <dgm:prSet/>
      <dgm:spPr/>
      <dgm:t>
        <a:bodyPr/>
        <a:lstStyle/>
        <a:p>
          <a:endParaRPr lang="en-US"/>
        </a:p>
      </dgm:t>
    </dgm:pt>
    <dgm:pt modelId="{65F17CD7-86A1-41C7-9C12-4B5FD9554E55}">
      <dgm:prSet phldrT="[Text]"/>
      <dgm:spPr/>
      <dgm:t>
        <a:bodyPr/>
        <a:lstStyle/>
        <a:p>
          <a:r>
            <a:rPr lang="en-US" dirty="0"/>
            <a:t>What happened  </a:t>
          </a:r>
        </a:p>
      </dgm:t>
    </dgm:pt>
    <dgm:pt modelId="{B45FB3D8-4333-4EA4-A377-DB2106829CF2}" type="parTrans" cxnId="{F4600241-2167-4657-99F2-478D6EA05649}">
      <dgm:prSet/>
      <dgm:spPr/>
      <dgm:t>
        <a:bodyPr/>
        <a:lstStyle/>
        <a:p>
          <a:endParaRPr lang="en-US"/>
        </a:p>
      </dgm:t>
    </dgm:pt>
    <dgm:pt modelId="{1686E53E-6811-428D-832C-B0FE853D26CD}" type="sibTrans" cxnId="{F4600241-2167-4657-99F2-478D6EA05649}">
      <dgm:prSet/>
      <dgm:spPr/>
      <dgm:t>
        <a:bodyPr/>
        <a:lstStyle/>
        <a:p>
          <a:endParaRPr lang="en-US"/>
        </a:p>
      </dgm:t>
    </dgm:pt>
    <dgm:pt modelId="{51C423B7-56DB-4C41-B82A-EE842254F4EB}">
      <dgm:prSet phldrT="[Text]"/>
      <dgm:spPr/>
      <dgm:t>
        <a:bodyPr/>
        <a:lstStyle/>
        <a:p>
          <a:r>
            <a:rPr lang="en-US" dirty="0"/>
            <a:t>Ask everyone to give his personal views</a:t>
          </a:r>
        </a:p>
      </dgm:t>
    </dgm:pt>
    <dgm:pt modelId="{98D0978A-F278-4DA2-B86C-D8A3CF8C86D4}" type="parTrans" cxnId="{218DF359-B43E-4CA9-8E4C-995CAE3F6EA4}">
      <dgm:prSet/>
      <dgm:spPr/>
      <dgm:t>
        <a:bodyPr/>
        <a:lstStyle/>
        <a:p>
          <a:endParaRPr lang="en-US"/>
        </a:p>
      </dgm:t>
    </dgm:pt>
    <dgm:pt modelId="{F5FB095B-7C08-43A7-9EEE-9F47D4F39490}" type="sibTrans" cxnId="{218DF359-B43E-4CA9-8E4C-995CAE3F6EA4}">
      <dgm:prSet/>
      <dgm:spPr/>
      <dgm:t>
        <a:bodyPr/>
        <a:lstStyle/>
        <a:p>
          <a:endParaRPr lang="en-US"/>
        </a:p>
      </dgm:t>
    </dgm:pt>
    <dgm:pt modelId="{4F9C9AD4-94ED-417E-9D66-BE8F7312824F}">
      <dgm:prSet phldrT="[Text]"/>
      <dgm:spPr/>
      <dgm:t>
        <a:bodyPr/>
        <a:lstStyle/>
        <a:p>
          <a:r>
            <a:rPr lang="en-US" dirty="0"/>
            <a:t>Encourage  engagement</a:t>
          </a:r>
        </a:p>
      </dgm:t>
    </dgm:pt>
    <dgm:pt modelId="{3622EC9C-615E-41EA-AF85-574EFEEE0768}" type="parTrans" cxnId="{63593889-B12C-4DB9-9A32-841E79739990}">
      <dgm:prSet/>
      <dgm:spPr/>
      <dgm:t>
        <a:bodyPr/>
        <a:lstStyle/>
        <a:p>
          <a:endParaRPr lang="en-US"/>
        </a:p>
      </dgm:t>
    </dgm:pt>
    <dgm:pt modelId="{B48B7409-648E-4F33-9100-CD890AC119FC}" type="sibTrans" cxnId="{63593889-B12C-4DB9-9A32-841E79739990}">
      <dgm:prSet/>
      <dgm:spPr/>
      <dgm:t>
        <a:bodyPr/>
        <a:lstStyle/>
        <a:p>
          <a:endParaRPr lang="en-US"/>
        </a:p>
      </dgm:t>
    </dgm:pt>
    <dgm:pt modelId="{3D69C625-A8CF-44F9-8D81-B681CF6A2599}">
      <dgm:prSet phldrT="[Text]"/>
      <dgm:spPr/>
      <dgm:t>
        <a:bodyPr/>
        <a:lstStyle/>
        <a:p>
          <a:r>
            <a:rPr lang="en-US" dirty="0"/>
            <a:t>Ask people what they do differently /learning </a:t>
          </a:r>
        </a:p>
      </dgm:t>
    </dgm:pt>
    <dgm:pt modelId="{3A7133CF-3B6B-440C-B339-BA68E07CEE37}" type="parTrans" cxnId="{AB854458-C07C-4845-8497-F24018FAE079}">
      <dgm:prSet/>
      <dgm:spPr/>
      <dgm:t>
        <a:bodyPr/>
        <a:lstStyle/>
        <a:p>
          <a:endParaRPr lang="en-US"/>
        </a:p>
      </dgm:t>
    </dgm:pt>
    <dgm:pt modelId="{4C0AAD4F-D6D1-412F-9704-7F713CE41D58}" type="sibTrans" cxnId="{AB854458-C07C-4845-8497-F24018FAE079}">
      <dgm:prSet/>
      <dgm:spPr/>
      <dgm:t>
        <a:bodyPr/>
        <a:lstStyle/>
        <a:p>
          <a:endParaRPr lang="en-US"/>
        </a:p>
      </dgm:t>
    </dgm:pt>
    <dgm:pt modelId="{51EDCAA7-D93E-4BDB-B705-E6BF896C2BE3}" type="pres">
      <dgm:prSet presAssocID="{928BF191-7FBB-46D3-9EC3-2C5555A3966B}" presName="Name0" presStyleCnt="0">
        <dgm:presLayoutVars>
          <dgm:dir/>
          <dgm:resizeHandles/>
        </dgm:presLayoutVars>
      </dgm:prSet>
      <dgm:spPr/>
    </dgm:pt>
    <dgm:pt modelId="{FD1D6405-1857-4481-B5AD-0F299BD8A363}" type="pres">
      <dgm:prSet presAssocID="{DE95F0C2-954C-4986-8071-60098BDF4652}" presName="compNode" presStyleCnt="0"/>
      <dgm:spPr/>
    </dgm:pt>
    <dgm:pt modelId="{61AC5977-A552-4442-BD0F-7830C6EFE505}" type="pres">
      <dgm:prSet presAssocID="{DE95F0C2-954C-4986-8071-60098BDF4652}" presName="dummyConnPt" presStyleCnt="0"/>
      <dgm:spPr/>
    </dgm:pt>
    <dgm:pt modelId="{4B7D2F6B-FFE0-4820-A202-1367DB4E3C6D}" type="pres">
      <dgm:prSet presAssocID="{DE95F0C2-954C-4986-8071-60098BDF4652}" presName="node" presStyleLbl="node1" presStyleIdx="0" presStyleCnt="9">
        <dgm:presLayoutVars>
          <dgm:bulletEnabled val="1"/>
        </dgm:presLayoutVars>
      </dgm:prSet>
      <dgm:spPr/>
    </dgm:pt>
    <dgm:pt modelId="{7A1A9EB0-8020-4402-BFF3-AE7CD14AEE81}" type="pres">
      <dgm:prSet presAssocID="{0308F8C5-1F30-45E1-88D4-98F0A1A07758}" presName="sibTrans" presStyleLbl="bgSibTrans2D1" presStyleIdx="0" presStyleCnt="8"/>
      <dgm:spPr/>
    </dgm:pt>
    <dgm:pt modelId="{E36AD17C-A59F-4F17-B546-D44EA9298A2B}" type="pres">
      <dgm:prSet presAssocID="{155FB15A-BB62-4034-B106-A9BFE7F204C2}" presName="compNode" presStyleCnt="0"/>
      <dgm:spPr/>
    </dgm:pt>
    <dgm:pt modelId="{F8A5E033-8677-49A5-A90B-6CD489833828}" type="pres">
      <dgm:prSet presAssocID="{155FB15A-BB62-4034-B106-A9BFE7F204C2}" presName="dummyConnPt" presStyleCnt="0"/>
      <dgm:spPr/>
    </dgm:pt>
    <dgm:pt modelId="{342DD5A3-A8BC-45A3-8654-16020B7CAB65}" type="pres">
      <dgm:prSet presAssocID="{155FB15A-BB62-4034-B106-A9BFE7F204C2}" presName="node" presStyleLbl="node1" presStyleIdx="1" presStyleCnt="9">
        <dgm:presLayoutVars>
          <dgm:bulletEnabled val="1"/>
        </dgm:presLayoutVars>
      </dgm:prSet>
      <dgm:spPr/>
    </dgm:pt>
    <dgm:pt modelId="{463E4627-D2B7-40F7-B720-DF4D8797BD3B}" type="pres">
      <dgm:prSet presAssocID="{E4B4E6AB-8BF0-4937-8FA1-254A96265F81}" presName="sibTrans" presStyleLbl="bgSibTrans2D1" presStyleIdx="1" presStyleCnt="8"/>
      <dgm:spPr/>
    </dgm:pt>
    <dgm:pt modelId="{77A4FBAF-04C1-49E9-B370-59CC0798F049}" type="pres">
      <dgm:prSet presAssocID="{066B91A0-0A89-40F3-97FB-3D421ED72A68}" presName="compNode" presStyleCnt="0"/>
      <dgm:spPr/>
    </dgm:pt>
    <dgm:pt modelId="{09E176EF-7230-4D8E-976A-8410CD236763}" type="pres">
      <dgm:prSet presAssocID="{066B91A0-0A89-40F3-97FB-3D421ED72A68}" presName="dummyConnPt" presStyleCnt="0"/>
      <dgm:spPr/>
    </dgm:pt>
    <dgm:pt modelId="{10593BC0-3619-4F1A-8363-29E8D5D63B2C}" type="pres">
      <dgm:prSet presAssocID="{066B91A0-0A89-40F3-97FB-3D421ED72A68}" presName="node" presStyleLbl="node1" presStyleIdx="2" presStyleCnt="9">
        <dgm:presLayoutVars>
          <dgm:bulletEnabled val="1"/>
        </dgm:presLayoutVars>
      </dgm:prSet>
      <dgm:spPr/>
    </dgm:pt>
    <dgm:pt modelId="{9CE62533-8196-43CB-B16D-16BB55603956}" type="pres">
      <dgm:prSet presAssocID="{2EAFE796-6B5E-4801-98FF-271A6F2121AC}" presName="sibTrans" presStyleLbl="bgSibTrans2D1" presStyleIdx="2" presStyleCnt="8"/>
      <dgm:spPr/>
    </dgm:pt>
    <dgm:pt modelId="{020ED824-A298-457B-9A5F-DEC8FFE7328C}" type="pres">
      <dgm:prSet presAssocID="{DA6B6339-7637-4768-84A9-DFDB5CAAEBA0}" presName="compNode" presStyleCnt="0"/>
      <dgm:spPr/>
    </dgm:pt>
    <dgm:pt modelId="{BD25292C-A4D3-4B77-BB4A-C43BB9705FE7}" type="pres">
      <dgm:prSet presAssocID="{DA6B6339-7637-4768-84A9-DFDB5CAAEBA0}" presName="dummyConnPt" presStyleCnt="0"/>
      <dgm:spPr/>
    </dgm:pt>
    <dgm:pt modelId="{70D2BDE1-1205-4228-90DD-C527E7830A87}" type="pres">
      <dgm:prSet presAssocID="{DA6B6339-7637-4768-84A9-DFDB5CAAEBA0}" presName="node" presStyleLbl="node1" presStyleIdx="3" presStyleCnt="9">
        <dgm:presLayoutVars>
          <dgm:bulletEnabled val="1"/>
        </dgm:presLayoutVars>
      </dgm:prSet>
      <dgm:spPr/>
    </dgm:pt>
    <dgm:pt modelId="{8D1CAB21-76E2-4D9E-8170-CAF10EF58294}" type="pres">
      <dgm:prSet presAssocID="{8117AB21-5BFB-48EB-96BF-BA4E5909B1F2}" presName="sibTrans" presStyleLbl="bgSibTrans2D1" presStyleIdx="3" presStyleCnt="8"/>
      <dgm:spPr/>
    </dgm:pt>
    <dgm:pt modelId="{FF6711EB-81A1-44DD-9B4C-B66DFFD2E26F}" type="pres">
      <dgm:prSet presAssocID="{9BDC1909-96B2-4383-A892-8E5BB24F04D8}" presName="compNode" presStyleCnt="0"/>
      <dgm:spPr/>
    </dgm:pt>
    <dgm:pt modelId="{4E7B4260-004B-4D5E-AD5C-4451C7064C61}" type="pres">
      <dgm:prSet presAssocID="{9BDC1909-96B2-4383-A892-8E5BB24F04D8}" presName="dummyConnPt" presStyleCnt="0"/>
      <dgm:spPr/>
    </dgm:pt>
    <dgm:pt modelId="{61ADBFF7-7358-46E6-8358-7E20ED796EC6}" type="pres">
      <dgm:prSet presAssocID="{9BDC1909-96B2-4383-A892-8E5BB24F04D8}" presName="node" presStyleLbl="node1" presStyleIdx="4" presStyleCnt="9">
        <dgm:presLayoutVars>
          <dgm:bulletEnabled val="1"/>
        </dgm:presLayoutVars>
      </dgm:prSet>
      <dgm:spPr/>
    </dgm:pt>
    <dgm:pt modelId="{8FB388F0-087E-4C34-B19E-8EB5B1E6C7EB}" type="pres">
      <dgm:prSet presAssocID="{23CC64FC-DDE6-48D0-8D21-32A77D02A59C}" presName="sibTrans" presStyleLbl="bgSibTrans2D1" presStyleIdx="4" presStyleCnt="8"/>
      <dgm:spPr/>
    </dgm:pt>
    <dgm:pt modelId="{6FFE107E-A571-482C-AEFC-CA7FE05EDDA9}" type="pres">
      <dgm:prSet presAssocID="{65F17CD7-86A1-41C7-9C12-4B5FD9554E55}" presName="compNode" presStyleCnt="0"/>
      <dgm:spPr/>
    </dgm:pt>
    <dgm:pt modelId="{84C56A20-159B-4839-A6E9-341118E631F3}" type="pres">
      <dgm:prSet presAssocID="{65F17CD7-86A1-41C7-9C12-4B5FD9554E55}" presName="dummyConnPt" presStyleCnt="0"/>
      <dgm:spPr/>
    </dgm:pt>
    <dgm:pt modelId="{CCB178BA-BC61-4087-A3DF-239C76FD053F}" type="pres">
      <dgm:prSet presAssocID="{65F17CD7-86A1-41C7-9C12-4B5FD9554E55}" presName="node" presStyleLbl="node1" presStyleIdx="5" presStyleCnt="9">
        <dgm:presLayoutVars>
          <dgm:bulletEnabled val="1"/>
        </dgm:presLayoutVars>
      </dgm:prSet>
      <dgm:spPr/>
    </dgm:pt>
    <dgm:pt modelId="{2A7F362F-3F0E-4909-AE7A-02613039D09F}" type="pres">
      <dgm:prSet presAssocID="{1686E53E-6811-428D-832C-B0FE853D26CD}" presName="sibTrans" presStyleLbl="bgSibTrans2D1" presStyleIdx="5" presStyleCnt="8"/>
      <dgm:spPr/>
    </dgm:pt>
    <dgm:pt modelId="{75F64C61-7165-48C2-B0E5-71BAE9257F50}" type="pres">
      <dgm:prSet presAssocID="{51C423B7-56DB-4C41-B82A-EE842254F4EB}" presName="compNode" presStyleCnt="0"/>
      <dgm:spPr/>
    </dgm:pt>
    <dgm:pt modelId="{7AD53B72-2A34-4EDD-B06F-629753249A35}" type="pres">
      <dgm:prSet presAssocID="{51C423B7-56DB-4C41-B82A-EE842254F4EB}" presName="dummyConnPt" presStyleCnt="0"/>
      <dgm:spPr/>
    </dgm:pt>
    <dgm:pt modelId="{06371138-EFE7-43CB-9C8F-D24CBFA1E2BA}" type="pres">
      <dgm:prSet presAssocID="{51C423B7-56DB-4C41-B82A-EE842254F4EB}" presName="node" presStyleLbl="node1" presStyleIdx="6" presStyleCnt="9">
        <dgm:presLayoutVars>
          <dgm:bulletEnabled val="1"/>
        </dgm:presLayoutVars>
      </dgm:prSet>
      <dgm:spPr/>
    </dgm:pt>
    <dgm:pt modelId="{5709CF1D-CFF6-4E20-A0E1-6A65723A1EC5}" type="pres">
      <dgm:prSet presAssocID="{F5FB095B-7C08-43A7-9EEE-9F47D4F39490}" presName="sibTrans" presStyleLbl="bgSibTrans2D1" presStyleIdx="6" presStyleCnt="8"/>
      <dgm:spPr/>
    </dgm:pt>
    <dgm:pt modelId="{D4D9B4D4-EC3A-43C3-9277-80EACCDEA63D}" type="pres">
      <dgm:prSet presAssocID="{4F9C9AD4-94ED-417E-9D66-BE8F7312824F}" presName="compNode" presStyleCnt="0"/>
      <dgm:spPr/>
    </dgm:pt>
    <dgm:pt modelId="{944B85BF-9DC8-4360-9560-D5ABF3D26949}" type="pres">
      <dgm:prSet presAssocID="{4F9C9AD4-94ED-417E-9D66-BE8F7312824F}" presName="dummyConnPt" presStyleCnt="0"/>
      <dgm:spPr/>
    </dgm:pt>
    <dgm:pt modelId="{5377A78C-D0E5-4258-9A1B-75C956D27B06}" type="pres">
      <dgm:prSet presAssocID="{4F9C9AD4-94ED-417E-9D66-BE8F7312824F}" presName="node" presStyleLbl="node1" presStyleIdx="7" presStyleCnt="9">
        <dgm:presLayoutVars>
          <dgm:bulletEnabled val="1"/>
        </dgm:presLayoutVars>
      </dgm:prSet>
      <dgm:spPr/>
    </dgm:pt>
    <dgm:pt modelId="{41B8F63B-5CE9-4749-9DF4-370BE967AEB0}" type="pres">
      <dgm:prSet presAssocID="{B48B7409-648E-4F33-9100-CD890AC119FC}" presName="sibTrans" presStyleLbl="bgSibTrans2D1" presStyleIdx="7" presStyleCnt="8"/>
      <dgm:spPr/>
    </dgm:pt>
    <dgm:pt modelId="{B6AA9D73-8DA9-40FB-B613-AE942FEB4D3D}" type="pres">
      <dgm:prSet presAssocID="{3D69C625-A8CF-44F9-8D81-B681CF6A2599}" presName="compNode" presStyleCnt="0"/>
      <dgm:spPr/>
    </dgm:pt>
    <dgm:pt modelId="{A618C3C4-3506-4DF5-AC18-BB642EA64807}" type="pres">
      <dgm:prSet presAssocID="{3D69C625-A8CF-44F9-8D81-B681CF6A2599}" presName="dummyConnPt" presStyleCnt="0"/>
      <dgm:spPr/>
    </dgm:pt>
    <dgm:pt modelId="{12ED8C1B-1ED9-4A98-BD86-D06674250D51}" type="pres">
      <dgm:prSet presAssocID="{3D69C625-A8CF-44F9-8D81-B681CF6A2599}" presName="node" presStyleLbl="node1" presStyleIdx="8" presStyleCnt="9">
        <dgm:presLayoutVars>
          <dgm:bulletEnabled val="1"/>
        </dgm:presLayoutVars>
      </dgm:prSet>
      <dgm:spPr/>
    </dgm:pt>
  </dgm:ptLst>
  <dgm:cxnLst>
    <dgm:cxn modelId="{466D2723-6812-466A-B823-20D95974B5BC}" type="presOf" srcId="{9BDC1909-96B2-4383-A892-8E5BB24F04D8}" destId="{61ADBFF7-7358-46E6-8358-7E20ED796EC6}" srcOrd="0" destOrd="0" presId="urn:microsoft.com/office/officeart/2005/8/layout/bProcess4"/>
    <dgm:cxn modelId="{CD402A27-94CC-4C50-B827-ABF2DB04AFFC}" type="presOf" srcId="{DA6B6339-7637-4768-84A9-DFDB5CAAEBA0}" destId="{70D2BDE1-1205-4228-90DD-C527E7830A87}" srcOrd="0" destOrd="0" presId="urn:microsoft.com/office/officeart/2005/8/layout/bProcess4"/>
    <dgm:cxn modelId="{7200673C-721A-4DB6-9689-6ACE10524749}" type="presOf" srcId="{1686E53E-6811-428D-832C-B0FE853D26CD}" destId="{2A7F362F-3F0E-4909-AE7A-02613039D09F}" srcOrd="0" destOrd="0" presId="urn:microsoft.com/office/officeart/2005/8/layout/bProcess4"/>
    <dgm:cxn modelId="{39837C3E-4A7D-4C3E-B23A-7A72CD3293D1}" type="presOf" srcId="{0308F8C5-1F30-45E1-88D4-98F0A1A07758}" destId="{7A1A9EB0-8020-4402-BFF3-AE7CD14AEE81}" srcOrd="0" destOrd="0" presId="urn:microsoft.com/office/officeart/2005/8/layout/bProcess4"/>
    <dgm:cxn modelId="{436F5260-1298-4756-9FB9-4EC10F7754C7}" type="presOf" srcId="{23CC64FC-DDE6-48D0-8D21-32A77D02A59C}" destId="{8FB388F0-087E-4C34-B19E-8EB5B1E6C7EB}" srcOrd="0" destOrd="0" presId="urn:microsoft.com/office/officeart/2005/8/layout/bProcess4"/>
    <dgm:cxn modelId="{F4600241-2167-4657-99F2-478D6EA05649}" srcId="{928BF191-7FBB-46D3-9EC3-2C5555A3966B}" destId="{65F17CD7-86A1-41C7-9C12-4B5FD9554E55}" srcOrd="5" destOrd="0" parTransId="{B45FB3D8-4333-4EA4-A377-DB2106829CF2}" sibTransId="{1686E53E-6811-428D-832C-B0FE853D26CD}"/>
    <dgm:cxn modelId="{D55E8166-0DD0-4735-80FB-17600A053513}" type="presOf" srcId="{65F17CD7-86A1-41C7-9C12-4B5FD9554E55}" destId="{CCB178BA-BC61-4087-A3DF-239C76FD053F}" srcOrd="0" destOrd="0" presId="urn:microsoft.com/office/officeart/2005/8/layout/bProcess4"/>
    <dgm:cxn modelId="{B016126B-D101-4443-A5EC-8264726E7D44}" srcId="{928BF191-7FBB-46D3-9EC3-2C5555A3966B}" destId="{9BDC1909-96B2-4383-A892-8E5BB24F04D8}" srcOrd="4" destOrd="0" parTransId="{11662AFF-58FD-4E90-9FF6-966EA6775AA9}" sibTransId="{23CC64FC-DDE6-48D0-8D21-32A77D02A59C}"/>
    <dgm:cxn modelId="{AB854458-C07C-4845-8497-F24018FAE079}" srcId="{928BF191-7FBB-46D3-9EC3-2C5555A3966B}" destId="{3D69C625-A8CF-44F9-8D81-B681CF6A2599}" srcOrd="8" destOrd="0" parTransId="{3A7133CF-3B6B-440C-B339-BA68E07CEE37}" sibTransId="{4C0AAD4F-D6D1-412F-9704-7F713CE41D58}"/>
    <dgm:cxn modelId="{218DF359-B43E-4CA9-8E4C-995CAE3F6EA4}" srcId="{928BF191-7FBB-46D3-9EC3-2C5555A3966B}" destId="{51C423B7-56DB-4C41-B82A-EE842254F4EB}" srcOrd="6" destOrd="0" parTransId="{98D0978A-F278-4DA2-B86C-D8A3CF8C86D4}" sibTransId="{F5FB095B-7C08-43A7-9EEE-9F47D4F39490}"/>
    <dgm:cxn modelId="{33674C7D-6AF0-4714-A59E-8CC59D64599C}" srcId="{928BF191-7FBB-46D3-9EC3-2C5555A3966B}" destId="{066B91A0-0A89-40F3-97FB-3D421ED72A68}" srcOrd="2" destOrd="0" parTransId="{606ED89B-CBEC-451A-98C5-AADB44899375}" sibTransId="{2EAFE796-6B5E-4801-98FF-271A6F2121AC}"/>
    <dgm:cxn modelId="{FEAB5E81-59F1-4E51-97B8-6516E5E00DE2}" srcId="{928BF191-7FBB-46D3-9EC3-2C5555A3966B}" destId="{DA6B6339-7637-4768-84A9-DFDB5CAAEBA0}" srcOrd="3" destOrd="0" parTransId="{908E80DE-FF5B-4D91-BCE0-E46CCF2EB2A4}" sibTransId="{8117AB21-5BFB-48EB-96BF-BA4E5909B1F2}"/>
    <dgm:cxn modelId="{63593889-B12C-4DB9-9A32-841E79739990}" srcId="{928BF191-7FBB-46D3-9EC3-2C5555A3966B}" destId="{4F9C9AD4-94ED-417E-9D66-BE8F7312824F}" srcOrd="7" destOrd="0" parTransId="{3622EC9C-615E-41EA-AF85-574EFEEE0768}" sibTransId="{B48B7409-648E-4F33-9100-CD890AC119FC}"/>
    <dgm:cxn modelId="{C9E7568F-7EA8-404A-9EF0-B7F2C595B741}" type="presOf" srcId="{4F9C9AD4-94ED-417E-9D66-BE8F7312824F}" destId="{5377A78C-D0E5-4258-9A1B-75C956D27B06}" srcOrd="0" destOrd="0" presId="urn:microsoft.com/office/officeart/2005/8/layout/bProcess4"/>
    <dgm:cxn modelId="{FD74509E-C45F-4E7D-B85D-EAD7FBD77415}" type="presOf" srcId="{8117AB21-5BFB-48EB-96BF-BA4E5909B1F2}" destId="{8D1CAB21-76E2-4D9E-8170-CAF10EF58294}" srcOrd="0" destOrd="0" presId="urn:microsoft.com/office/officeart/2005/8/layout/bProcess4"/>
    <dgm:cxn modelId="{A8577C9F-6166-4AB5-8A0C-2BC1B1522DCA}" type="presOf" srcId="{066B91A0-0A89-40F3-97FB-3D421ED72A68}" destId="{10593BC0-3619-4F1A-8363-29E8D5D63B2C}" srcOrd="0" destOrd="0" presId="urn:microsoft.com/office/officeart/2005/8/layout/bProcess4"/>
    <dgm:cxn modelId="{B72167A8-5A36-4B13-AB20-4DCC07E15A99}" type="presOf" srcId="{3D69C625-A8CF-44F9-8D81-B681CF6A2599}" destId="{12ED8C1B-1ED9-4A98-BD86-D06674250D51}" srcOrd="0" destOrd="0" presId="urn:microsoft.com/office/officeart/2005/8/layout/bProcess4"/>
    <dgm:cxn modelId="{836AF9AC-DD55-46E5-B0E4-ACF2B5369D34}" type="presOf" srcId="{51C423B7-56DB-4C41-B82A-EE842254F4EB}" destId="{06371138-EFE7-43CB-9C8F-D24CBFA1E2BA}" srcOrd="0" destOrd="0" presId="urn:microsoft.com/office/officeart/2005/8/layout/bProcess4"/>
    <dgm:cxn modelId="{75E80DB6-A607-40A3-A559-1A7C2FA83A87}" type="presOf" srcId="{2EAFE796-6B5E-4801-98FF-271A6F2121AC}" destId="{9CE62533-8196-43CB-B16D-16BB55603956}" srcOrd="0" destOrd="0" presId="urn:microsoft.com/office/officeart/2005/8/layout/bProcess4"/>
    <dgm:cxn modelId="{30D3CCBF-3600-43E1-9735-2968D4746D21}" type="presOf" srcId="{B48B7409-648E-4F33-9100-CD890AC119FC}" destId="{41B8F63B-5CE9-4749-9DF4-370BE967AEB0}" srcOrd="0" destOrd="0" presId="urn:microsoft.com/office/officeart/2005/8/layout/bProcess4"/>
    <dgm:cxn modelId="{7AFBFDC6-6A57-4800-BAC0-B5A76ABC160B}" type="presOf" srcId="{155FB15A-BB62-4034-B106-A9BFE7F204C2}" destId="{342DD5A3-A8BC-45A3-8654-16020B7CAB65}" srcOrd="0" destOrd="0" presId="urn:microsoft.com/office/officeart/2005/8/layout/bProcess4"/>
    <dgm:cxn modelId="{B98401CF-DE5D-4328-9ADB-FC5721921E25}" type="presOf" srcId="{DE95F0C2-954C-4986-8071-60098BDF4652}" destId="{4B7D2F6B-FFE0-4820-A202-1367DB4E3C6D}" srcOrd="0" destOrd="0" presId="urn:microsoft.com/office/officeart/2005/8/layout/bProcess4"/>
    <dgm:cxn modelId="{C878F9D3-0926-4970-A1D9-36235B7B37AF}" type="presOf" srcId="{E4B4E6AB-8BF0-4937-8FA1-254A96265F81}" destId="{463E4627-D2B7-40F7-B720-DF4D8797BD3B}" srcOrd="0" destOrd="0" presId="urn:microsoft.com/office/officeart/2005/8/layout/bProcess4"/>
    <dgm:cxn modelId="{8EA991DC-9120-4C1F-BB1F-09E5B7639C5B}" type="presOf" srcId="{F5FB095B-7C08-43A7-9EEE-9F47D4F39490}" destId="{5709CF1D-CFF6-4E20-A0E1-6A65723A1EC5}" srcOrd="0" destOrd="0" presId="urn:microsoft.com/office/officeart/2005/8/layout/bProcess4"/>
    <dgm:cxn modelId="{3D3998F0-461B-4E85-9C0A-3F527DEAF743}" srcId="{928BF191-7FBB-46D3-9EC3-2C5555A3966B}" destId="{DE95F0C2-954C-4986-8071-60098BDF4652}" srcOrd="0" destOrd="0" parTransId="{420FCB0F-6E24-4446-8885-670F5FE506E0}" sibTransId="{0308F8C5-1F30-45E1-88D4-98F0A1A07758}"/>
    <dgm:cxn modelId="{DE01A5F4-400B-4453-96A2-3D568F33B572}" type="presOf" srcId="{928BF191-7FBB-46D3-9EC3-2C5555A3966B}" destId="{51EDCAA7-D93E-4BDB-B705-E6BF896C2BE3}" srcOrd="0" destOrd="0" presId="urn:microsoft.com/office/officeart/2005/8/layout/bProcess4"/>
    <dgm:cxn modelId="{8B1061FB-2D0D-4590-BCE5-3AB47AFC905A}" srcId="{928BF191-7FBB-46D3-9EC3-2C5555A3966B}" destId="{155FB15A-BB62-4034-B106-A9BFE7F204C2}" srcOrd="1" destOrd="0" parTransId="{C7D07E16-79E2-4BAA-8CAD-D2F87313DF8C}" sibTransId="{E4B4E6AB-8BF0-4937-8FA1-254A96265F81}"/>
    <dgm:cxn modelId="{0F9B2B7D-5CFA-4CB1-A937-204FA35CE5B4}" type="presParOf" srcId="{51EDCAA7-D93E-4BDB-B705-E6BF896C2BE3}" destId="{FD1D6405-1857-4481-B5AD-0F299BD8A363}" srcOrd="0" destOrd="0" presId="urn:microsoft.com/office/officeart/2005/8/layout/bProcess4"/>
    <dgm:cxn modelId="{2B37F33D-DBB8-483D-B021-5DC91F52CBFC}" type="presParOf" srcId="{FD1D6405-1857-4481-B5AD-0F299BD8A363}" destId="{61AC5977-A552-4442-BD0F-7830C6EFE505}" srcOrd="0" destOrd="0" presId="urn:microsoft.com/office/officeart/2005/8/layout/bProcess4"/>
    <dgm:cxn modelId="{220830A7-7EDF-4200-B0CA-F8F2CFCC1B3C}" type="presParOf" srcId="{FD1D6405-1857-4481-B5AD-0F299BD8A363}" destId="{4B7D2F6B-FFE0-4820-A202-1367DB4E3C6D}" srcOrd="1" destOrd="0" presId="urn:microsoft.com/office/officeart/2005/8/layout/bProcess4"/>
    <dgm:cxn modelId="{7CD989AC-5C2E-4FAC-9A83-90A54BC25CFF}" type="presParOf" srcId="{51EDCAA7-D93E-4BDB-B705-E6BF896C2BE3}" destId="{7A1A9EB0-8020-4402-BFF3-AE7CD14AEE81}" srcOrd="1" destOrd="0" presId="urn:microsoft.com/office/officeart/2005/8/layout/bProcess4"/>
    <dgm:cxn modelId="{986E2F55-4677-41CC-B1E0-8EAF0963DA9C}" type="presParOf" srcId="{51EDCAA7-D93E-4BDB-B705-E6BF896C2BE3}" destId="{E36AD17C-A59F-4F17-B546-D44EA9298A2B}" srcOrd="2" destOrd="0" presId="urn:microsoft.com/office/officeart/2005/8/layout/bProcess4"/>
    <dgm:cxn modelId="{8F4A45C0-FC5E-49D6-8C4E-DAFD47DB5241}" type="presParOf" srcId="{E36AD17C-A59F-4F17-B546-D44EA9298A2B}" destId="{F8A5E033-8677-49A5-A90B-6CD489833828}" srcOrd="0" destOrd="0" presId="urn:microsoft.com/office/officeart/2005/8/layout/bProcess4"/>
    <dgm:cxn modelId="{742F19DE-A7E4-401B-B2ED-E448F60FA1A3}" type="presParOf" srcId="{E36AD17C-A59F-4F17-B546-D44EA9298A2B}" destId="{342DD5A3-A8BC-45A3-8654-16020B7CAB65}" srcOrd="1" destOrd="0" presId="urn:microsoft.com/office/officeart/2005/8/layout/bProcess4"/>
    <dgm:cxn modelId="{D5FDEBDC-D202-4A3E-823E-1A2E346657F9}" type="presParOf" srcId="{51EDCAA7-D93E-4BDB-B705-E6BF896C2BE3}" destId="{463E4627-D2B7-40F7-B720-DF4D8797BD3B}" srcOrd="3" destOrd="0" presId="urn:microsoft.com/office/officeart/2005/8/layout/bProcess4"/>
    <dgm:cxn modelId="{8FD43A3B-4729-43F4-AC35-3EACFA3F1494}" type="presParOf" srcId="{51EDCAA7-D93E-4BDB-B705-E6BF896C2BE3}" destId="{77A4FBAF-04C1-49E9-B370-59CC0798F049}" srcOrd="4" destOrd="0" presId="urn:microsoft.com/office/officeart/2005/8/layout/bProcess4"/>
    <dgm:cxn modelId="{E458A8B1-B478-41DD-83B3-44B9899D976A}" type="presParOf" srcId="{77A4FBAF-04C1-49E9-B370-59CC0798F049}" destId="{09E176EF-7230-4D8E-976A-8410CD236763}" srcOrd="0" destOrd="0" presId="urn:microsoft.com/office/officeart/2005/8/layout/bProcess4"/>
    <dgm:cxn modelId="{5CAC2193-81F5-4BE7-B21F-7D106F49171B}" type="presParOf" srcId="{77A4FBAF-04C1-49E9-B370-59CC0798F049}" destId="{10593BC0-3619-4F1A-8363-29E8D5D63B2C}" srcOrd="1" destOrd="0" presId="urn:microsoft.com/office/officeart/2005/8/layout/bProcess4"/>
    <dgm:cxn modelId="{DD9C81DC-D854-4CB4-9D9E-9BB739738A40}" type="presParOf" srcId="{51EDCAA7-D93E-4BDB-B705-E6BF896C2BE3}" destId="{9CE62533-8196-43CB-B16D-16BB55603956}" srcOrd="5" destOrd="0" presId="urn:microsoft.com/office/officeart/2005/8/layout/bProcess4"/>
    <dgm:cxn modelId="{4553DC5D-F00D-46F0-8685-75367BB55449}" type="presParOf" srcId="{51EDCAA7-D93E-4BDB-B705-E6BF896C2BE3}" destId="{020ED824-A298-457B-9A5F-DEC8FFE7328C}" srcOrd="6" destOrd="0" presId="urn:microsoft.com/office/officeart/2005/8/layout/bProcess4"/>
    <dgm:cxn modelId="{8BA1573F-A51B-4888-A149-A52796F70AE6}" type="presParOf" srcId="{020ED824-A298-457B-9A5F-DEC8FFE7328C}" destId="{BD25292C-A4D3-4B77-BB4A-C43BB9705FE7}" srcOrd="0" destOrd="0" presId="urn:microsoft.com/office/officeart/2005/8/layout/bProcess4"/>
    <dgm:cxn modelId="{0F46A24C-3DA4-4CFF-9127-6A4FAA400360}" type="presParOf" srcId="{020ED824-A298-457B-9A5F-DEC8FFE7328C}" destId="{70D2BDE1-1205-4228-90DD-C527E7830A87}" srcOrd="1" destOrd="0" presId="urn:microsoft.com/office/officeart/2005/8/layout/bProcess4"/>
    <dgm:cxn modelId="{26B5131E-1682-4D78-9C77-5C7A8445BD90}" type="presParOf" srcId="{51EDCAA7-D93E-4BDB-B705-E6BF896C2BE3}" destId="{8D1CAB21-76E2-4D9E-8170-CAF10EF58294}" srcOrd="7" destOrd="0" presId="urn:microsoft.com/office/officeart/2005/8/layout/bProcess4"/>
    <dgm:cxn modelId="{71B2B47C-EB02-4B21-A287-0D428807020A}" type="presParOf" srcId="{51EDCAA7-D93E-4BDB-B705-E6BF896C2BE3}" destId="{FF6711EB-81A1-44DD-9B4C-B66DFFD2E26F}" srcOrd="8" destOrd="0" presId="urn:microsoft.com/office/officeart/2005/8/layout/bProcess4"/>
    <dgm:cxn modelId="{C3D7E65A-EF7C-4067-B874-AD46050695B3}" type="presParOf" srcId="{FF6711EB-81A1-44DD-9B4C-B66DFFD2E26F}" destId="{4E7B4260-004B-4D5E-AD5C-4451C7064C61}" srcOrd="0" destOrd="0" presId="urn:microsoft.com/office/officeart/2005/8/layout/bProcess4"/>
    <dgm:cxn modelId="{D548EB6B-E539-4450-A54D-7EB4E0152DDD}" type="presParOf" srcId="{FF6711EB-81A1-44DD-9B4C-B66DFFD2E26F}" destId="{61ADBFF7-7358-46E6-8358-7E20ED796EC6}" srcOrd="1" destOrd="0" presId="urn:microsoft.com/office/officeart/2005/8/layout/bProcess4"/>
    <dgm:cxn modelId="{B79F0929-1BC6-4523-A4A6-82D84D44B717}" type="presParOf" srcId="{51EDCAA7-D93E-4BDB-B705-E6BF896C2BE3}" destId="{8FB388F0-087E-4C34-B19E-8EB5B1E6C7EB}" srcOrd="9" destOrd="0" presId="urn:microsoft.com/office/officeart/2005/8/layout/bProcess4"/>
    <dgm:cxn modelId="{28234F0C-0786-44C8-93AC-77384AAE408F}" type="presParOf" srcId="{51EDCAA7-D93E-4BDB-B705-E6BF896C2BE3}" destId="{6FFE107E-A571-482C-AEFC-CA7FE05EDDA9}" srcOrd="10" destOrd="0" presId="urn:microsoft.com/office/officeart/2005/8/layout/bProcess4"/>
    <dgm:cxn modelId="{959259A8-517F-4585-B599-9B92CA5524BE}" type="presParOf" srcId="{6FFE107E-A571-482C-AEFC-CA7FE05EDDA9}" destId="{84C56A20-159B-4839-A6E9-341118E631F3}" srcOrd="0" destOrd="0" presId="urn:microsoft.com/office/officeart/2005/8/layout/bProcess4"/>
    <dgm:cxn modelId="{5F8ED1F0-7C92-413E-959C-B13E52AF7BA7}" type="presParOf" srcId="{6FFE107E-A571-482C-AEFC-CA7FE05EDDA9}" destId="{CCB178BA-BC61-4087-A3DF-239C76FD053F}" srcOrd="1" destOrd="0" presId="urn:microsoft.com/office/officeart/2005/8/layout/bProcess4"/>
    <dgm:cxn modelId="{AF6522B4-3AB6-4544-B292-3830CD1F4DE6}" type="presParOf" srcId="{51EDCAA7-D93E-4BDB-B705-E6BF896C2BE3}" destId="{2A7F362F-3F0E-4909-AE7A-02613039D09F}" srcOrd="11" destOrd="0" presId="urn:microsoft.com/office/officeart/2005/8/layout/bProcess4"/>
    <dgm:cxn modelId="{4E03FEFF-8F18-4CA7-87BE-CDA35152257F}" type="presParOf" srcId="{51EDCAA7-D93E-4BDB-B705-E6BF896C2BE3}" destId="{75F64C61-7165-48C2-B0E5-71BAE9257F50}" srcOrd="12" destOrd="0" presId="urn:microsoft.com/office/officeart/2005/8/layout/bProcess4"/>
    <dgm:cxn modelId="{232977CD-6F2A-4075-AF92-6574BE551096}" type="presParOf" srcId="{75F64C61-7165-48C2-B0E5-71BAE9257F50}" destId="{7AD53B72-2A34-4EDD-B06F-629753249A35}" srcOrd="0" destOrd="0" presId="urn:microsoft.com/office/officeart/2005/8/layout/bProcess4"/>
    <dgm:cxn modelId="{87DA1525-A374-41C1-8B5F-71DFA4F30EC2}" type="presParOf" srcId="{75F64C61-7165-48C2-B0E5-71BAE9257F50}" destId="{06371138-EFE7-43CB-9C8F-D24CBFA1E2BA}" srcOrd="1" destOrd="0" presId="urn:microsoft.com/office/officeart/2005/8/layout/bProcess4"/>
    <dgm:cxn modelId="{900C3505-B564-4D28-BD44-9B7B9340ECEA}" type="presParOf" srcId="{51EDCAA7-D93E-4BDB-B705-E6BF896C2BE3}" destId="{5709CF1D-CFF6-4E20-A0E1-6A65723A1EC5}" srcOrd="13" destOrd="0" presId="urn:microsoft.com/office/officeart/2005/8/layout/bProcess4"/>
    <dgm:cxn modelId="{5A49D96E-6C7F-4409-B7F2-40453553882C}" type="presParOf" srcId="{51EDCAA7-D93E-4BDB-B705-E6BF896C2BE3}" destId="{D4D9B4D4-EC3A-43C3-9277-80EACCDEA63D}" srcOrd="14" destOrd="0" presId="urn:microsoft.com/office/officeart/2005/8/layout/bProcess4"/>
    <dgm:cxn modelId="{891642C4-19B0-4867-94AD-6FCA1864A530}" type="presParOf" srcId="{D4D9B4D4-EC3A-43C3-9277-80EACCDEA63D}" destId="{944B85BF-9DC8-4360-9560-D5ABF3D26949}" srcOrd="0" destOrd="0" presId="urn:microsoft.com/office/officeart/2005/8/layout/bProcess4"/>
    <dgm:cxn modelId="{3D688ABA-B265-4B9F-BB3D-63C503703A50}" type="presParOf" srcId="{D4D9B4D4-EC3A-43C3-9277-80EACCDEA63D}" destId="{5377A78C-D0E5-4258-9A1B-75C956D27B06}" srcOrd="1" destOrd="0" presId="urn:microsoft.com/office/officeart/2005/8/layout/bProcess4"/>
    <dgm:cxn modelId="{69C619C3-A108-4E7B-A554-4FD90BC5F62D}" type="presParOf" srcId="{51EDCAA7-D93E-4BDB-B705-E6BF896C2BE3}" destId="{41B8F63B-5CE9-4749-9DF4-370BE967AEB0}" srcOrd="15" destOrd="0" presId="urn:microsoft.com/office/officeart/2005/8/layout/bProcess4"/>
    <dgm:cxn modelId="{862C255B-B16C-4DC4-B578-63C10DE971D9}" type="presParOf" srcId="{51EDCAA7-D93E-4BDB-B705-E6BF896C2BE3}" destId="{B6AA9D73-8DA9-40FB-B613-AE942FEB4D3D}" srcOrd="16" destOrd="0" presId="urn:microsoft.com/office/officeart/2005/8/layout/bProcess4"/>
    <dgm:cxn modelId="{89A2163D-5987-4986-B826-1CB4098BD7FA}" type="presParOf" srcId="{B6AA9D73-8DA9-40FB-B613-AE942FEB4D3D}" destId="{A618C3C4-3506-4DF5-AC18-BB642EA64807}" srcOrd="0" destOrd="0" presId="urn:microsoft.com/office/officeart/2005/8/layout/bProcess4"/>
    <dgm:cxn modelId="{3DC40539-3DDE-4265-88AE-EA1762A28E74}" type="presParOf" srcId="{B6AA9D73-8DA9-40FB-B613-AE942FEB4D3D}" destId="{12ED8C1B-1ED9-4A98-BD86-D06674250D51}" srcOrd="1" destOrd="0" presId="urn:microsoft.com/office/officeart/2005/8/layout/bProcess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A98024-6228-4BD5-8B65-4060A6A2C92A}">
      <dsp:nvSpPr>
        <dsp:cNvPr id="0" name=""/>
        <dsp:cNvSpPr/>
      </dsp:nvSpPr>
      <dsp:spPr>
        <a:xfrm>
          <a:off x="-3773880" y="-579677"/>
          <a:ext cx="4498174" cy="4498174"/>
        </a:xfrm>
        <a:prstGeom prst="blockArc">
          <a:avLst>
            <a:gd name="adj1" fmla="val 18900000"/>
            <a:gd name="adj2" fmla="val 2700000"/>
            <a:gd name="adj3" fmla="val 480"/>
          </a:avLst>
        </a:pr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3F5F59B-5F34-4D41-B682-C34DC206AE0F}">
      <dsp:nvSpPr>
        <dsp:cNvPr id="0" name=""/>
        <dsp:cNvSpPr/>
      </dsp:nvSpPr>
      <dsp:spPr>
        <a:xfrm>
          <a:off x="379629" y="256688"/>
          <a:ext cx="4062884" cy="51364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7705" tIns="30480" rIns="30480" bIns="30480" numCol="1" spcCol="1270" anchor="ctr" anchorCtr="0">
          <a:noAutofit/>
        </a:bodyPr>
        <a:lstStyle/>
        <a:p>
          <a:pPr marL="0" lvl="0" indent="0" algn="l" defTabSz="533400">
            <a:lnSpc>
              <a:spcPct val="90000"/>
            </a:lnSpc>
            <a:spcBef>
              <a:spcPct val="0"/>
            </a:spcBef>
            <a:spcAft>
              <a:spcPct val="35000"/>
            </a:spcAft>
            <a:buNone/>
          </a:pPr>
          <a:r>
            <a:rPr lang="en-US" sz="1200" kern="1200"/>
            <a:t>Ensure Learning from incident are effectively communicated</a:t>
          </a:r>
          <a:endParaRPr lang="en-US" sz="1200" kern="1200" dirty="0"/>
        </a:p>
      </dsp:txBody>
      <dsp:txXfrm>
        <a:off x="379629" y="256688"/>
        <a:ext cx="4062884" cy="513644"/>
      </dsp:txXfrm>
    </dsp:sp>
    <dsp:sp modelId="{A4DFAE87-B817-48B0-8328-FC38A12DB25D}">
      <dsp:nvSpPr>
        <dsp:cNvPr id="0" name=""/>
        <dsp:cNvSpPr/>
      </dsp:nvSpPr>
      <dsp:spPr>
        <a:xfrm>
          <a:off x="58601" y="192482"/>
          <a:ext cx="642055" cy="642055"/>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F3B17C-FD53-4837-BD67-D93D41EA1B63}">
      <dsp:nvSpPr>
        <dsp:cNvPr id="0" name=""/>
        <dsp:cNvSpPr/>
      </dsp:nvSpPr>
      <dsp:spPr>
        <a:xfrm>
          <a:off x="674113" y="1027288"/>
          <a:ext cx="3768400" cy="513644"/>
        </a:xfrm>
        <a:prstGeom prst="rect">
          <a:avLst/>
        </a:prstGeom>
        <a:solidFill>
          <a:schemeClr val="accent3">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7705" tIns="30480" rIns="30480" bIns="30480" numCol="1" spcCol="1270" anchor="ctr" anchorCtr="0">
          <a:noAutofit/>
        </a:bodyPr>
        <a:lstStyle/>
        <a:p>
          <a:pPr marL="0" lvl="0" indent="0" algn="l" defTabSz="533400">
            <a:lnSpc>
              <a:spcPct val="90000"/>
            </a:lnSpc>
            <a:spcBef>
              <a:spcPct val="0"/>
            </a:spcBef>
            <a:spcAft>
              <a:spcPct val="35000"/>
            </a:spcAft>
            <a:buNone/>
          </a:pPr>
          <a:r>
            <a:rPr lang="en-US" sz="1200" kern="1200" dirty="0"/>
            <a:t>Discuss this incident with your staff and reflect on the achievement  and how you could prevent similar causation</a:t>
          </a:r>
        </a:p>
      </dsp:txBody>
      <dsp:txXfrm>
        <a:off x="674113" y="1027288"/>
        <a:ext cx="3768400" cy="513644"/>
      </dsp:txXfrm>
    </dsp:sp>
    <dsp:sp modelId="{E44B298D-943E-48D6-8E4A-66F905E8D8CE}">
      <dsp:nvSpPr>
        <dsp:cNvPr id="0" name=""/>
        <dsp:cNvSpPr/>
      </dsp:nvSpPr>
      <dsp:spPr>
        <a:xfrm>
          <a:off x="353085" y="963082"/>
          <a:ext cx="642055" cy="642055"/>
        </a:xfrm>
        <a:prstGeom prst="ellipse">
          <a:avLst/>
        </a:prstGeom>
        <a:solidFill>
          <a:schemeClr val="lt1">
            <a:hueOff val="0"/>
            <a:satOff val="0"/>
            <a:lumOff val="0"/>
            <a:alphaOff val="0"/>
          </a:schemeClr>
        </a:solidFill>
        <a:ln w="12700" cap="flat" cmpd="sng" algn="ctr">
          <a:solidFill>
            <a:schemeClr val="accent3">
              <a:hueOff val="903533"/>
              <a:satOff val="33333"/>
              <a:lumOff val="-4902"/>
              <a:alphaOff val="0"/>
            </a:schemeClr>
          </a:solidFill>
          <a:prstDash val="solid"/>
          <a:miter lim="800000"/>
        </a:ln>
        <a:effectLst/>
      </dsp:spPr>
      <dsp:style>
        <a:lnRef idx="2">
          <a:scrgbClr r="0" g="0" b="0"/>
        </a:lnRef>
        <a:fillRef idx="1">
          <a:scrgbClr r="0" g="0" b="0"/>
        </a:fillRef>
        <a:effectRef idx="0">
          <a:scrgbClr r="0" g="0" b="0"/>
        </a:effectRef>
        <a:fontRef idx="minor"/>
      </dsp:style>
    </dsp:sp>
    <dsp:sp modelId="{AC9F7730-408D-4848-8024-4057B72E533C}">
      <dsp:nvSpPr>
        <dsp:cNvPr id="0" name=""/>
        <dsp:cNvSpPr/>
      </dsp:nvSpPr>
      <dsp:spPr>
        <a:xfrm>
          <a:off x="674113" y="1797887"/>
          <a:ext cx="3768400" cy="513644"/>
        </a:xfrm>
        <a:prstGeom prst="rect">
          <a:avLst/>
        </a:prstGeom>
        <a:solidFill>
          <a:schemeClr val="accent3">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7705" tIns="30480" rIns="30480" bIns="30480" numCol="1" spcCol="1270" anchor="ctr" anchorCtr="0">
          <a:noAutofit/>
        </a:bodyPr>
        <a:lstStyle/>
        <a:p>
          <a:pPr marL="0" lvl="0" indent="0" algn="l" defTabSz="533400">
            <a:lnSpc>
              <a:spcPct val="90000"/>
            </a:lnSpc>
            <a:spcBef>
              <a:spcPct val="0"/>
            </a:spcBef>
            <a:spcAft>
              <a:spcPct val="35000"/>
            </a:spcAft>
            <a:buNone/>
          </a:pPr>
          <a:r>
            <a:rPr lang="en-US" sz="1200" kern="1200" dirty="0"/>
            <a:t>Address possible challenges to eliminate incidents</a:t>
          </a:r>
        </a:p>
      </dsp:txBody>
      <dsp:txXfrm>
        <a:off x="674113" y="1797887"/>
        <a:ext cx="3768400" cy="513644"/>
      </dsp:txXfrm>
    </dsp:sp>
    <dsp:sp modelId="{F7B64A39-E635-47BC-9884-3AB201E35D23}">
      <dsp:nvSpPr>
        <dsp:cNvPr id="0" name=""/>
        <dsp:cNvSpPr/>
      </dsp:nvSpPr>
      <dsp:spPr>
        <a:xfrm>
          <a:off x="353085" y="1733682"/>
          <a:ext cx="642055" cy="642055"/>
        </a:xfrm>
        <a:prstGeom prst="ellipse">
          <a:avLst/>
        </a:prstGeom>
        <a:solidFill>
          <a:schemeClr val="lt1">
            <a:hueOff val="0"/>
            <a:satOff val="0"/>
            <a:lumOff val="0"/>
            <a:alphaOff val="0"/>
          </a:schemeClr>
        </a:solidFill>
        <a:ln w="12700" cap="flat" cmpd="sng" algn="ctr">
          <a:solidFill>
            <a:schemeClr val="accent3">
              <a:hueOff val="1807066"/>
              <a:satOff val="66667"/>
              <a:lumOff val="-9804"/>
              <a:alphaOff val="0"/>
            </a:schemeClr>
          </a:solidFill>
          <a:prstDash val="solid"/>
          <a:miter lim="800000"/>
        </a:ln>
        <a:effectLst/>
      </dsp:spPr>
      <dsp:style>
        <a:lnRef idx="2">
          <a:scrgbClr r="0" g="0" b="0"/>
        </a:lnRef>
        <a:fillRef idx="1">
          <a:scrgbClr r="0" g="0" b="0"/>
        </a:fillRef>
        <a:effectRef idx="0">
          <a:scrgbClr r="0" g="0" b="0"/>
        </a:effectRef>
        <a:fontRef idx="minor"/>
      </dsp:style>
    </dsp:sp>
    <dsp:sp modelId="{4D9CA782-C4DD-46F4-AEB2-3059D3D114BD}">
      <dsp:nvSpPr>
        <dsp:cNvPr id="0" name=""/>
        <dsp:cNvSpPr/>
      </dsp:nvSpPr>
      <dsp:spPr>
        <a:xfrm>
          <a:off x="379629" y="2568487"/>
          <a:ext cx="4062884" cy="513644"/>
        </a:xfrm>
        <a:prstGeom prst="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7705" tIns="30480" rIns="30480" bIns="30480" numCol="1" spcCol="1270" anchor="ctr" anchorCtr="0">
          <a:noAutofit/>
        </a:bodyPr>
        <a:lstStyle/>
        <a:p>
          <a:pPr marL="0" lvl="0" indent="0" algn="l" defTabSz="533400">
            <a:lnSpc>
              <a:spcPct val="90000"/>
            </a:lnSpc>
            <a:spcBef>
              <a:spcPct val="0"/>
            </a:spcBef>
            <a:spcAft>
              <a:spcPct val="35000"/>
            </a:spcAft>
            <a:buNone/>
          </a:pPr>
          <a:r>
            <a:rPr lang="en-US" sz="1200" kern="1200" dirty="0"/>
            <a:t>Identify and agree on what people will do differently while learning from incidents</a:t>
          </a:r>
        </a:p>
      </dsp:txBody>
      <dsp:txXfrm>
        <a:off x="379629" y="2568487"/>
        <a:ext cx="4062884" cy="513644"/>
      </dsp:txXfrm>
    </dsp:sp>
    <dsp:sp modelId="{31D37FA2-DA5D-4F2E-9E14-1C641E47AB9D}">
      <dsp:nvSpPr>
        <dsp:cNvPr id="0" name=""/>
        <dsp:cNvSpPr/>
      </dsp:nvSpPr>
      <dsp:spPr>
        <a:xfrm>
          <a:off x="58601" y="2504281"/>
          <a:ext cx="642055" cy="642055"/>
        </a:xfrm>
        <a:prstGeom prst="ellipse">
          <a:avLst/>
        </a:prstGeom>
        <a:solidFill>
          <a:schemeClr val="lt1">
            <a:hueOff val="0"/>
            <a:satOff val="0"/>
            <a:lumOff val="0"/>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F20BD1-FE7D-46DD-B397-1DE4EF9E2194}">
      <dsp:nvSpPr>
        <dsp:cNvPr id="0" name=""/>
        <dsp:cNvSpPr/>
      </dsp:nvSpPr>
      <dsp:spPr>
        <a:xfrm>
          <a:off x="1693" y="116945"/>
          <a:ext cx="740375" cy="62252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Assign supervisors to deliver</a:t>
          </a:r>
        </a:p>
      </dsp:txBody>
      <dsp:txXfrm>
        <a:off x="19926" y="135178"/>
        <a:ext cx="703909" cy="586057"/>
      </dsp:txXfrm>
    </dsp:sp>
    <dsp:sp modelId="{89B38FF7-3C5B-4C56-B888-BD7669E9E84B}">
      <dsp:nvSpPr>
        <dsp:cNvPr id="0" name=""/>
        <dsp:cNvSpPr/>
      </dsp:nvSpPr>
      <dsp:spPr>
        <a:xfrm>
          <a:off x="816106" y="336400"/>
          <a:ext cx="156959" cy="183613"/>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816106" y="373123"/>
        <a:ext cx="109871" cy="110167"/>
      </dsp:txXfrm>
    </dsp:sp>
    <dsp:sp modelId="{A59CEA51-E696-4C9A-90B2-11A53C2F2B79}">
      <dsp:nvSpPr>
        <dsp:cNvPr id="0" name=""/>
        <dsp:cNvSpPr/>
      </dsp:nvSpPr>
      <dsp:spPr>
        <a:xfrm>
          <a:off x="1038219" y="116945"/>
          <a:ext cx="740375" cy="622523"/>
        </a:xfrm>
        <a:prstGeom prst="roundRect">
          <a:avLst>
            <a:gd name="adj" fmla="val 10000"/>
          </a:avLst>
        </a:prstGeom>
        <a:solidFill>
          <a:schemeClr val="accent3">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Select a time </a:t>
          </a:r>
        </a:p>
      </dsp:txBody>
      <dsp:txXfrm>
        <a:off x="1056452" y="135178"/>
        <a:ext cx="703909" cy="586057"/>
      </dsp:txXfrm>
    </dsp:sp>
    <dsp:sp modelId="{BBB041F7-FF84-4B89-806E-7089399CBC33}">
      <dsp:nvSpPr>
        <dsp:cNvPr id="0" name=""/>
        <dsp:cNvSpPr/>
      </dsp:nvSpPr>
      <dsp:spPr>
        <a:xfrm>
          <a:off x="1852632" y="336400"/>
          <a:ext cx="156959" cy="183613"/>
        </a:xfrm>
        <a:prstGeom prst="rightArrow">
          <a:avLst>
            <a:gd name="adj1" fmla="val 60000"/>
            <a:gd name="adj2" fmla="val 50000"/>
          </a:avLst>
        </a:prstGeom>
        <a:solidFill>
          <a:schemeClr val="accent3">
            <a:hueOff val="1355300"/>
            <a:satOff val="50000"/>
            <a:lumOff val="-735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1852632" y="373123"/>
        <a:ext cx="109871" cy="110167"/>
      </dsp:txXfrm>
    </dsp:sp>
    <dsp:sp modelId="{3F272CC9-A494-4BA6-A875-7C41B814409B}">
      <dsp:nvSpPr>
        <dsp:cNvPr id="0" name=""/>
        <dsp:cNvSpPr/>
      </dsp:nvSpPr>
      <dsp:spPr>
        <a:xfrm>
          <a:off x="2074745" y="116945"/>
          <a:ext cx="740375" cy="622523"/>
        </a:xfrm>
        <a:prstGeom prst="roundRect">
          <a:avLst>
            <a:gd name="adj" fmla="val 10000"/>
          </a:avLst>
        </a:prstGeom>
        <a:solidFill>
          <a:schemeClr val="accent3">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Use simple terminology </a:t>
          </a:r>
        </a:p>
      </dsp:txBody>
      <dsp:txXfrm>
        <a:off x="2092978" y="135178"/>
        <a:ext cx="703909" cy="586057"/>
      </dsp:txXfrm>
    </dsp:sp>
    <dsp:sp modelId="{666601E3-5870-44F7-8ED8-C3B1C400D43F}">
      <dsp:nvSpPr>
        <dsp:cNvPr id="0" name=""/>
        <dsp:cNvSpPr/>
      </dsp:nvSpPr>
      <dsp:spPr>
        <a:xfrm>
          <a:off x="2889159" y="336400"/>
          <a:ext cx="156959" cy="183613"/>
        </a:xfrm>
        <a:prstGeom prst="rightArrow">
          <a:avLst>
            <a:gd name="adj1" fmla="val 60000"/>
            <a:gd name="adj2" fmla="val 50000"/>
          </a:avLst>
        </a:prstGeom>
        <a:solidFill>
          <a:schemeClr val="accent3">
            <a:hueOff val="2710599"/>
            <a:satOff val="100000"/>
            <a:lumOff val="-1470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2889159" y="373123"/>
        <a:ext cx="109871" cy="110167"/>
      </dsp:txXfrm>
    </dsp:sp>
    <dsp:sp modelId="{97351BD3-9C62-4B98-98D1-CB926B60A300}">
      <dsp:nvSpPr>
        <dsp:cNvPr id="0" name=""/>
        <dsp:cNvSpPr/>
      </dsp:nvSpPr>
      <dsp:spPr>
        <a:xfrm>
          <a:off x="3111271" y="116945"/>
          <a:ext cx="740375" cy="622523"/>
        </a:xfrm>
        <a:prstGeom prst="roundRect">
          <a:avLst>
            <a:gd name="adj" fmla="val 10000"/>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Select incident link to your business</a:t>
          </a:r>
        </a:p>
      </dsp:txBody>
      <dsp:txXfrm>
        <a:off x="3129504" y="135178"/>
        <a:ext cx="703909" cy="5860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1A9EB0-8020-4402-BFF3-AE7CD14AEE81}">
      <dsp:nvSpPr>
        <dsp:cNvPr id="0" name=""/>
        <dsp:cNvSpPr/>
      </dsp:nvSpPr>
      <dsp:spPr>
        <a:xfrm rot="5400000">
          <a:off x="-164338" y="534448"/>
          <a:ext cx="823829" cy="100028"/>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B7D2F6B-FFE0-4820-A202-1367DB4E3C6D}">
      <dsp:nvSpPr>
        <dsp:cNvPr id="0" name=""/>
        <dsp:cNvSpPr/>
      </dsp:nvSpPr>
      <dsp:spPr>
        <a:xfrm>
          <a:off x="20422" y="1653"/>
          <a:ext cx="1111424" cy="66685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Describe the incident</a:t>
          </a:r>
        </a:p>
      </dsp:txBody>
      <dsp:txXfrm>
        <a:off x="39953" y="21184"/>
        <a:ext cx="1072362" cy="627792"/>
      </dsp:txXfrm>
    </dsp:sp>
    <dsp:sp modelId="{463E4627-D2B7-40F7-B720-DF4D8797BD3B}">
      <dsp:nvSpPr>
        <dsp:cNvPr id="0" name=""/>
        <dsp:cNvSpPr/>
      </dsp:nvSpPr>
      <dsp:spPr>
        <a:xfrm rot="5400000">
          <a:off x="-164338" y="1368016"/>
          <a:ext cx="823829" cy="100028"/>
        </a:xfrm>
        <a:prstGeom prst="rect">
          <a:avLst/>
        </a:prstGeom>
        <a:solidFill>
          <a:schemeClr val="accent3">
            <a:hueOff val="387228"/>
            <a:satOff val="14286"/>
            <a:lumOff val="-210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42DD5A3-A8BC-45A3-8654-16020B7CAB65}">
      <dsp:nvSpPr>
        <dsp:cNvPr id="0" name=""/>
        <dsp:cNvSpPr/>
      </dsp:nvSpPr>
      <dsp:spPr>
        <a:xfrm>
          <a:off x="20422" y="835221"/>
          <a:ext cx="1111424" cy="666854"/>
        </a:xfrm>
        <a:prstGeom prst="roundRect">
          <a:avLst>
            <a:gd name="adj" fmla="val 10000"/>
          </a:avLst>
        </a:prstGeom>
        <a:solidFill>
          <a:schemeClr val="accent3">
            <a:hueOff val="338825"/>
            <a:satOff val="12500"/>
            <a:lumOff val="-18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Discuss Pattern </a:t>
          </a:r>
        </a:p>
      </dsp:txBody>
      <dsp:txXfrm>
        <a:off x="39953" y="854752"/>
        <a:ext cx="1072362" cy="627792"/>
      </dsp:txXfrm>
    </dsp:sp>
    <dsp:sp modelId="{9CE62533-8196-43CB-B16D-16BB55603956}">
      <dsp:nvSpPr>
        <dsp:cNvPr id="0" name=""/>
        <dsp:cNvSpPr/>
      </dsp:nvSpPr>
      <dsp:spPr>
        <a:xfrm>
          <a:off x="252446" y="1784800"/>
          <a:ext cx="1468455" cy="100028"/>
        </a:xfrm>
        <a:prstGeom prst="rect">
          <a:avLst/>
        </a:prstGeom>
        <a:solidFill>
          <a:schemeClr val="accent3">
            <a:hueOff val="774457"/>
            <a:satOff val="28571"/>
            <a:lumOff val="-420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0593BC0-3619-4F1A-8363-29E8D5D63B2C}">
      <dsp:nvSpPr>
        <dsp:cNvPr id="0" name=""/>
        <dsp:cNvSpPr/>
      </dsp:nvSpPr>
      <dsp:spPr>
        <a:xfrm>
          <a:off x="20422" y="1668789"/>
          <a:ext cx="1111424" cy="666854"/>
        </a:xfrm>
        <a:prstGeom prst="roundRect">
          <a:avLst>
            <a:gd name="adj" fmla="val 10000"/>
          </a:avLst>
        </a:prstGeom>
        <a:solidFill>
          <a:schemeClr val="accent3">
            <a:hueOff val="677650"/>
            <a:satOff val="25000"/>
            <a:lumOff val="-36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Discuss time of incident </a:t>
          </a:r>
        </a:p>
      </dsp:txBody>
      <dsp:txXfrm>
        <a:off x="39953" y="1688320"/>
        <a:ext cx="1072362" cy="627792"/>
      </dsp:txXfrm>
    </dsp:sp>
    <dsp:sp modelId="{8D1CAB21-76E2-4D9E-8170-CAF10EF58294}">
      <dsp:nvSpPr>
        <dsp:cNvPr id="0" name=""/>
        <dsp:cNvSpPr/>
      </dsp:nvSpPr>
      <dsp:spPr>
        <a:xfrm rot="16200000">
          <a:off x="1313856" y="1368016"/>
          <a:ext cx="823829" cy="100028"/>
        </a:xfrm>
        <a:prstGeom prst="rect">
          <a:avLst/>
        </a:prstGeom>
        <a:solidFill>
          <a:schemeClr val="accent3">
            <a:hueOff val="1161685"/>
            <a:satOff val="42857"/>
            <a:lumOff val="-630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0D2BDE1-1205-4228-90DD-C527E7830A87}">
      <dsp:nvSpPr>
        <dsp:cNvPr id="0" name=""/>
        <dsp:cNvSpPr/>
      </dsp:nvSpPr>
      <dsp:spPr>
        <a:xfrm>
          <a:off x="1498616" y="1668789"/>
          <a:ext cx="1111424" cy="666854"/>
        </a:xfrm>
        <a:prstGeom prst="roundRect">
          <a:avLst>
            <a:gd name="adj" fmla="val 10000"/>
          </a:avLst>
        </a:prstGeom>
        <a:solidFill>
          <a:schemeClr val="accent3">
            <a:hueOff val="1016475"/>
            <a:satOff val="37500"/>
            <a:lumOff val="-55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Open discussion on reflective learning  question?</a:t>
          </a:r>
        </a:p>
      </dsp:txBody>
      <dsp:txXfrm>
        <a:off x="1518147" y="1688320"/>
        <a:ext cx="1072362" cy="627792"/>
      </dsp:txXfrm>
    </dsp:sp>
    <dsp:sp modelId="{8FB388F0-087E-4C34-B19E-8EB5B1E6C7EB}">
      <dsp:nvSpPr>
        <dsp:cNvPr id="0" name=""/>
        <dsp:cNvSpPr/>
      </dsp:nvSpPr>
      <dsp:spPr>
        <a:xfrm rot="16200000">
          <a:off x="1313856" y="534448"/>
          <a:ext cx="823829" cy="100028"/>
        </a:xfrm>
        <a:prstGeom prst="rect">
          <a:avLst/>
        </a:prstGeom>
        <a:solidFill>
          <a:schemeClr val="accent3">
            <a:hueOff val="1548914"/>
            <a:satOff val="57143"/>
            <a:lumOff val="-840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1ADBFF7-7358-46E6-8358-7E20ED796EC6}">
      <dsp:nvSpPr>
        <dsp:cNvPr id="0" name=""/>
        <dsp:cNvSpPr/>
      </dsp:nvSpPr>
      <dsp:spPr>
        <a:xfrm>
          <a:off x="1498616" y="835221"/>
          <a:ext cx="1111424" cy="666854"/>
        </a:xfrm>
        <a:prstGeom prst="roundRect">
          <a:avLst>
            <a:gd name="adj" fmla="val 10000"/>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What initial finding </a:t>
          </a:r>
        </a:p>
      </dsp:txBody>
      <dsp:txXfrm>
        <a:off x="1518147" y="854752"/>
        <a:ext cx="1072362" cy="627792"/>
      </dsp:txXfrm>
    </dsp:sp>
    <dsp:sp modelId="{2A7F362F-3F0E-4909-AE7A-02613039D09F}">
      <dsp:nvSpPr>
        <dsp:cNvPr id="0" name=""/>
        <dsp:cNvSpPr/>
      </dsp:nvSpPr>
      <dsp:spPr>
        <a:xfrm>
          <a:off x="1730640" y="117664"/>
          <a:ext cx="1468455" cy="100028"/>
        </a:xfrm>
        <a:prstGeom prst="rect">
          <a:avLst/>
        </a:prstGeom>
        <a:solidFill>
          <a:schemeClr val="accent3">
            <a:hueOff val="1936142"/>
            <a:satOff val="71429"/>
            <a:lumOff val="-1050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B178BA-BC61-4087-A3DF-239C76FD053F}">
      <dsp:nvSpPr>
        <dsp:cNvPr id="0" name=""/>
        <dsp:cNvSpPr/>
      </dsp:nvSpPr>
      <dsp:spPr>
        <a:xfrm>
          <a:off x="1498616" y="1653"/>
          <a:ext cx="1111424" cy="666854"/>
        </a:xfrm>
        <a:prstGeom prst="roundRect">
          <a:avLst>
            <a:gd name="adj" fmla="val 10000"/>
          </a:avLst>
        </a:prstGeom>
        <a:solidFill>
          <a:schemeClr val="accent3">
            <a:hueOff val="1694124"/>
            <a:satOff val="62500"/>
            <a:lumOff val="-919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What happened  </a:t>
          </a:r>
        </a:p>
      </dsp:txBody>
      <dsp:txXfrm>
        <a:off x="1518147" y="21184"/>
        <a:ext cx="1072362" cy="627792"/>
      </dsp:txXfrm>
    </dsp:sp>
    <dsp:sp modelId="{5709CF1D-CFF6-4E20-A0E1-6A65723A1EC5}">
      <dsp:nvSpPr>
        <dsp:cNvPr id="0" name=""/>
        <dsp:cNvSpPr/>
      </dsp:nvSpPr>
      <dsp:spPr>
        <a:xfrm rot="5400000">
          <a:off x="2792050" y="534448"/>
          <a:ext cx="823829" cy="100028"/>
        </a:xfrm>
        <a:prstGeom prst="rect">
          <a:avLst/>
        </a:prstGeom>
        <a:solidFill>
          <a:schemeClr val="accent3">
            <a:hueOff val="2323371"/>
            <a:satOff val="85714"/>
            <a:lumOff val="-1260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6371138-EFE7-43CB-9C8F-D24CBFA1E2BA}">
      <dsp:nvSpPr>
        <dsp:cNvPr id="0" name=""/>
        <dsp:cNvSpPr/>
      </dsp:nvSpPr>
      <dsp:spPr>
        <a:xfrm>
          <a:off x="2976810" y="1653"/>
          <a:ext cx="1111424" cy="666854"/>
        </a:xfrm>
        <a:prstGeom prst="roundRect">
          <a:avLst>
            <a:gd name="adj" fmla="val 10000"/>
          </a:avLst>
        </a:prstGeom>
        <a:solidFill>
          <a:schemeClr val="accent3">
            <a:hueOff val="2032949"/>
            <a:satOff val="75000"/>
            <a:lumOff val="-110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Ask everyone to give his personal views</a:t>
          </a:r>
        </a:p>
      </dsp:txBody>
      <dsp:txXfrm>
        <a:off x="2996341" y="21184"/>
        <a:ext cx="1072362" cy="627792"/>
      </dsp:txXfrm>
    </dsp:sp>
    <dsp:sp modelId="{41B8F63B-5CE9-4749-9DF4-370BE967AEB0}">
      <dsp:nvSpPr>
        <dsp:cNvPr id="0" name=""/>
        <dsp:cNvSpPr/>
      </dsp:nvSpPr>
      <dsp:spPr>
        <a:xfrm rot="5400000">
          <a:off x="2792050" y="1368016"/>
          <a:ext cx="823829" cy="100028"/>
        </a:xfrm>
        <a:prstGeom prst="rect">
          <a:avLst/>
        </a:prstGeom>
        <a:solidFill>
          <a:schemeClr val="accent3">
            <a:hueOff val="2710599"/>
            <a:satOff val="100000"/>
            <a:lumOff val="-1470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377A78C-D0E5-4258-9A1B-75C956D27B06}">
      <dsp:nvSpPr>
        <dsp:cNvPr id="0" name=""/>
        <dsp:cNvSpPr/>
      </dsp:nvSpPr>
      <dsp:spPr>
        <a:xfrm>
          <a:off x="2976810" y="835221"/>
          <a:ext cx="1111424" cy="666854"/>
        </a:xfrm>
        <a:prstGeom prst="roundRect">
          <a:avLst>
            <a:gd name="adj" fmla="val 10000"/>
          </a:avLst>
        </a:prstGeom>
        <a:solidFill>
          <a:schemeClr val="accent3">
            <a:hueOff val="2371774"/>
            <a:satOff val="87500"/>
            <a:lumOff val="-128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Encourage  engagement</a:t>
          </a:r>
        </a:p>
      </dsp:txBody>
      <dsp:txXfrm>
        <a:off x="2996341" y="854752"/>
        <a:ext cx="1072362" cy="627792"/>
      </dsp:txXfrm>
    </dsp:sp>
    <dsp:sp modelId="{12ED8C1B-1ED9-4A98-BD86-D06674250D51}">
      <dsp:nvSpPr>
        <dsp:cNvPr id="0" name=""/>
        <dsp:cNvSpPr/>
      </dsp:nvSpPr>
      <dsp:spPr>
        <a:xfrm>
          <a:off x="2976810" y="1668789"/>
          <a:ext cx="1111424" cy="666854"/>
        </a:xfrm>
        <a:prstGeom prst="roundRect">
          <a:avLst>
            <a:gd name="adj" fmla="val 10000"/>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Ask people what they do differently /learning </a:t>
          </a:r>
        </a:p>
      </dsp:txBody>
      <dsp:txXfrm>
        <a:off x="2996341" y="1688320"/>
        <a:ext cx="1072362" cy="627792"/>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3280DD-AEEE-43B0-B312-0393C1E6AB95}" type="datetimeFigureOut">
              <a:rPr lang="en-GB" smtClean="0"/>
              <a:t>31/05/2023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F08922-7CEE-4474-A10C-FB0591202186}" type="slidenum">
              <a:rPr lang="en-GB" smtClean="0"/>
              <a:t>‹#›</a:t>
            </a:fld>
            <a:endParaRPr lang="en-GB"/>
          </a:p>
        </p:txBody>
      </p:sp>
    </p:spTree>
    <p:extLst>
      <p:ext uri="{BB962C8B-B14F-4D97-AF65-F5344CB8AC3E}">
        <p14:creationId xmlns:p14="http://schemas.microsoft.com/office/powerpoint/2010/main" val="1256222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A4909-2552-4BFB-B27B-53F054669A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3337E00-1980-4959-9C8D-FD5BC17A56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85D93FC-072C-4944-B416-64E766C49F16}"/>
              </a:ext>
            </a:extLst>
          </p:cNvPr>
          <p:cNvSpPr>
            <a:spLocks noGrp="1"/>
          </p:cNvSpPr>
          <p:nvPr>
            <p:ph type="dt" sz="half" idx="10"/>
          </p:nvPr>
        </p:nvSpPr>
        <p:spPr/>
        <p:txBody>
          <a:bodyPr/>
          <a:lstStyle/>
          <a:p>
            <a:fld id="{E9A3306B-ACB8-4022-862B-3E9E5F53E4AE}" type="datetimeFigureOut">
              <a:rPr lang="en-US" smtClean="0"/>
              <a:t>31/05/2023</a:t>
            </a:fld>
            <a:endParaRPr lang="en-US"/>
          </a:p>
        </p:txBody>
      </p:sp>
      <p:sp>
        <p:nvSpPr>
          <p:cNvPr id="5" name="Footer Placeholder 4">
            <a:extLst>
              <a:ext uri="{FF2B5EF4-FFF2-40B4-BE49-F238E27FC236}">
                <a16:creationId xmlns:a16="http://schemas.microsoft.com/office/drawing/2014/main" id="{84F741DA-E2A9-4427-A74C-2246A44122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CCE912-2679-496F-B740-A22323153ACA}"/>
              </a:ext>
            </a:extLst>
          </p:cNvPr>
          <p:cNvSpPr>
            <a:spLocks noGrp="1"/>
          </p:cNvSpPr>
          <p:nvPr>
            <p:ph type="sldNum" sz="quarter" idx="12"/>
          </p:nvPr>
        </p:nvSpPr>
        <p:spPr/>
        <p:txBody>
          <a:bodyPr/>
          <a:lstStyle/>
          <a:p>
            <a:fld id="{2B5C205A-3DCA-4664-AA25-7952F8288336}" type="slidenum">
              <a:rPr lang="en-US" smtClean="0"/>
              <a:t>‹#›</a:t>
            </a:fld>
            <a:endParaRPr lang="en-US"/>
          </a:p>
        </p:txBody>
      </p:sp>
    </p:spTree>
    <p:extLst>
      <p:ext uri="{BB962C8B-B14F-4D97-AF65-F5344CB8AC3E}">
        <p14:creationId xmlns:p14="http://schemas.microsoft.com/office/powerpoint/2010/main" val="1033711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991B6-58A8-4455-956B-41A909D370F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A9EB6BA-794D-437F-ADB4-44D2F7CE39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673A20-9431-465C-AB91-5CBCCE4F9764}"/>
              </a:ext>
            </a:extLst>
          </p:cNvPr>
          <p:cNvSpPr>
            <a:spLocks noGrp="1"/>
          </p:cNvSpPr>
          <p:nvPr>
            <p:ph type="dt" sz="half" idx="10"/>
          </p:nvPr>
        </p:nvSpPr>
        <p:spPr/>
        <p:txBody>
          <a:bodyPr/>
          <a:lstStyle/>
          <a:p>
            <a:fld id="{E9A3306B-ACB8-4022-862B-3E9E5F53E4AE}" type="datetimeFigureOut">
              <a:rPr lang="en-US" smtClean="0"/>
              <a:t>31/05/2023</a:t>
            </a:fld>
            <a:endParaRPr lang="en-US"/>
          </a:p>
        </p:txBody>
      </p:sp>
      <p:sp>
        <p:nvSpPr>
          <p:cNvPr id="5" name="Footer Placeholder 4">
            <a:extLst>
              <a:ext uri="{FF2B5EF4-FFF2-40B4-BE49-F238E27FC236}">
                <a16:creationId xmlns:a16="http://schemas.microsoft.com/office/drawing/2014/main" id="{2178B44A-A8B3-4C0F-9A63-ACDE7E1656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891042-CC46-4DAF-9A26-FCAA6519F4D5}"/>
              </a:ext>
            </a:extLst>
          </p:cNvPr>
          <p:cNvSpPr>
            <a:spLocks noGrp="1"/>
          </p:cNvSpPr>
          <p:nvPr>
            <p:ph type="sldNum" sz="quarter" idx="12"/>
          </p:nvPr>
        </p:nvSpPr>
        <p:spPr/>
        <p:txBody>
          <a:bodyPr/>
          <a:lstStyle/>
          <a:p>
            <a:fld id="{2B5C205A-3DCA-4664-AA25-7952F8288336}" type="slidenum">
              <a:rPr lang="en-US" smtClean="0"/>
              <a:t>‹#›</a:t>
            </a:fld>
            <a:endParaRPr lang="en-US"/>
          </a:p>
        </p:txBody>
      </p:sp>
    </p:spTree>
    <p:extLst>
      <p:ext uri="{BB962C8B-B14F-4D97-AF65-F5344CB8AC3E}">
        <p14:creationId xmlns:p14="http://schemas.microsoft.com/office/powerpoint/2010/main" val="3922501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06B6F9-5957-477C-81D5-E96051D1CFA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EF2F169-D1DD-4C1B-B4C8-55B194F27E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D1EB8E-77B7-4254-A795-195B7D36BC4F}"/>
              </a:ext>
            </a:extLst>
          </p:cNvPr>
          <p:cNvSpPr>
            <a:spLocks noGrp="1"/>
          </p:cNvSpPr>
          <p:nvPr>
            <p:ph type="dt" sz="half" idx="10"/>
          </p:nvPr>
        </p:nvSpPr>
        <p:spPr/>
        <p:txBody>
          <a:bodyPr/>
          <a:lstStyle/>
          <a:p>
            <a:fld id="{E9A3306B-ACB8-4022-862B-3E9E5F53E4AE}" type="datetimeFigureOut">
              <a:rPr lang="en-US" smtClean="0"/>
              <a:t>31/05/2023</a:t>
            </a:fld>
            <a:endParaRPr lang="en-US"/>
          </a:p>
        </p:txBody>
      </p:sp>
      <p:sp>
        <p:nvSpPr>
          <p:cNvPr id="5" name="Footer Placeholder 4">
            <a:extLst>
              <a:ext uri="{FF2B5EF4-FFF2-40B4-BE49-F238E27FC236}">
                <a16:creationId xmlns:a16="http://schemas.microsoft.com/office/drawing/2014/main" id="{D1098D75-463E-4776-8905-99FE236DA1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5A7CDD-726B-456E-B674-20060E827C91}"/>
              </a:ext>
            </a:extLst>
          </p:cNvPr>
          <p:cNvSpPr>
            <a:spLocks noGrp="1"/>
          </p:cNvSpPr>
          <p:nvPr>
            <p:ph type="sldNum" sz="quarter" idx="12"/>
          </p:nvPr>
        </p:nvSpPr>
        <p:spPr/>
        <p:txBody>
          <a:bodyPr/>
          <a:lstStyle/>
          <a:p>
            <a:fld id="{2B5C205A-3DCA-4664-AA25-7952F8288336}" type="slidenum">
              <a:rPr lang="en-US" smtClean="0"/>
              <a:t>‹#›</a:t>
            </a:fld>
            <a:endParaRPr lang="en-US"/>
          </a:p>
        </p:txBody>
      </p:sp>
    </p:spTree>
    <p:extLst>
      <p:ext uri="{BB962C8B-B14F-4D97-AF65-F5344CB8AC3E}">
        <p14:creationId xmlns:p14="http://schemas.microsoft.com/office/powerpoint/2010/main" val="12470583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9" indent="0" algn="ctr">
              <a:buNone/>
              <a:defRPr sz="2000"/>
            </a:lvl2pPr>
            <a:lvl3pPr marL="914418" indent="0" algn="ctr">
              <a:buNone/>
              <a:defRPr sz="1800"/>
            </a:lvl3pPr>
            <a:lvl4pPr marL="1371627" indent="0" algn="ctr">
              <a:buNone/>
              <a:defRPr sz="1600"/>
            </a:lvl4pPr>
            <a:lvl5pPr marL="1828837" indent="0" algn="ctr">
              <a:buNone/>
              <a:defRPr sz="1600"/>
            </a:lvl5pPr>
            <a:lvl6pPr marL="2286046" indent="0" algn="ctr">
              <a:buNone/>
              <a:defRPr sz="1600"/>
            </a:lvl6pPr>
            <a:lvl7pPr marL="2743255" indent="0" algn="ctr">
              <a:buNone/>
              <a:defRPr sz="1600"/>
            </a:lvl7pPr>
            <a:lvl8pPr marL="3200464" indent="0" algn="ctr">
              <a:buNone/>
              <a:defRPr sz="1600"/>
            </a:lvl8pPr>
            <a:lvl9pPr marL="3657673"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DD28D4D-2950-4291-ACFA-93743E383D10}" type="datetime1">
              <a:rPr lang="en-US" smtClean="0"/>
              <a:t>31/05/2023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A477A5-142C-4BCD-AD83-4A6BF6F8BBF9}" type="slidenum">
              <a:rPr lang="en-US" smtClean="0"/>
              <a:pPr/>
              <a:t>‹#›</a:t>
            </a:fld>
            <a:endParaRPr lang="en-US"/>
          </a:p>
        </p:txBody>
      </p:sp>
      <p:pic>
        <p:nvPicPr>
          <p:cNvPr id="7" name="Picture 6" descr="A traffic light in front of a sunset&#10;&#10;Description automatically generated">
            <a:extLst>
              <a:ext uri="{FF2B5EF4-FFF2-40B4-BE49-F238E27FC236}">
                <a16:creationId xmlns:a16="http://schemas.microsoft.com/office/drawing/2014/main" id="{9120553D-09DE-4C2B-A4C5-A337DB97BCB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22306"/>
          <a:stretch/>
        </p:blipFill>
        <p:spPr>
          <a:xfrm>
            <a:off x="1541977" y="0"/>
            <a:ext cx="10650021" cy="6858000"/>
          </a:xfrm>
          <a:prstGeom prst="rect">
            <a:avLst/>
          </a:prstGeom>
        </p:spPr>
      </p:pic>
      <p:sp>
        <p:nvSpPr>
          <p:cNvPr id="8" name="Rectangle 7">
            <a:extLst>
              <a:ext uri="{FF2B5EF4-FFF2-40B4-BE49-F238E27FC236}">
                <a16:creationId xmlns:a16="http://schemas.microsoft.com/office/drawing/2014/main" id="{904D7F70-E00E-45FA-917A-1E0C80F2350D}"/>
              </a:ext>
            </a:extLst>
          </p:cNvPr>
          <p:cNvSpPr/>
          <p:nvPr userDrawn="1"/>
        </p:nvSpPr>
        <p:spPr>
          <a:xfrm>
            <a:off x="5" y="0"/>
            <a:ext cx="719986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6"/>
          </a:p>
        </p:txBody>
      </p:sp>
      <p:sp>
        <p:nvSpPr>
          <p:cNvPr id="9" name="Rectangle 8">
            <a:extLst>
              <a:ext uri="{FF2B5EF4-FFF2-40B4-BE49-F238E27FC236}">
                <a16:creationId xmlns:a16="http://schemas.microsoft.com/office/drawing/2014/main" id="{A57B38C2-5BE9-49E5-8F13-8B31B5D53DA0}"/>
              </a:ext>
            </a:extLst>
          </p:cNvPr>
          <p:cNvSpPr/>
          <p:nvPr userDrawn="1"/>
        </p:nvSpPr>
        <p:spPr>
          <a:xfrm>
            <a:off x="7047316" y="1668510"/>
            <a:ext cx="538549" cy="357110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6"/>
          </a:p>
        </p:txBody>
      </p:sp>
    </p:spTree>
    <p:extLst>
      <p:ext uri="{BB962C8B-B14F-4D97-AF65-F5344CB8AC3E}">
        <p14:creationId xmlns:p14="http://schemas.microsoft.com/office/powerpoint/2010/main" val="31692804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6CFF12-8101-4805-9E88-D44CD068ED92}" type="datetime1">
              <a:rPr lang="en-US" smtClean="0"/>
              <a:t>31/05/2023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A477A5-142C-4BCD-AD83-4A6BF6F8BBF9}" type="slidenum">
              <a:rPr lang="en-US" smtClean="0"/>
              <a:pPr/>
              <a:t>‹#›</a:t>
            </a:fld>
            <a:endParaRPr lang="en-US"/>
          </a:p>
        </p:txBody>
      </p:sp>
    </p:spTree>
    <p:extLst>
      <p:ext uri="{BB962C8B-B14F-4D97-AF65-F5344CB8AC3E}">
        <p14:creationId xmlns:p14="http://schemas.microsoft.com/office/powerpoint/2010/main" val="24358799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209" indent="0">
              <a:buNone/>
              <a:defRPr sz="2000">
                <a:solidFill>
                  <a:schemeClr val="tx1">
                    <a:tint val="75000"/>
                  </a:schemeClr>
                </a:solidFill>
              </a:defRPr>
            </a:lvl2pPr>
            <a:lvl3pPr marL="914418" indent="0">
              <a:buNone/>
              <a:defRPr sz="1800">
                <a:solidFill>
                  <a:schemeClr val="tx1">
                    <a:tint val="75000"/>
                  </a:schemeClr>
                </a:solidFill>
              </a:defRPr>
            </a:lvl3pPr>
            <a:lvl4pPr marL="1371627" indent="0">
              <a:buNone/>
              <a:defRPr sz="1600">
                <a:solidFill>
                  <a:schemeClr val="tx1">
                    <a:tint val="75000"/>
                  </a:schemeClr>
                </a:solidFill>
              </a:defRPr>
            </a:lvl4pPr>
            <a:lvl5pPr marL="1828837" indent="0">
              <a:buNone/>
              <a:defRPr sz="1600">
                <a:solidFill>
                  <a:schemeClr val="tx1">
                    <a:tint val="75000"/>
                  </a:schemeClr>
                </a:solidFill>
              </a:defRPr>
            </a:lvl5pPr>
            <a:lvl6pPr marL="2286046" indent="0">
              <a:buNone/>
              <a:defRPr sz="1600">
                <a:solidFill>
                  <a:schemeClr val="tx1">
                    <a:tint val="75000"/>
                  </a:schemeClr>
                </a:solidFill>
              </a:defRPr>
            </a:lvl6pPr>
            <a:lvl7pPr marL="2743255" indent="0">
              <a:buNone/>
              <a:defRPr sz="1600">
                <a:solidFill>
                  <a:schemeClr val="tx1">
                    <a:tint val="75000"/>
                  </a:schemeClr>
                </a:solidFill>
              </a:defRPr>
            </a:lvl7pPr>
            <a:lvl8pPr marL="3200464" indent="0">
              <a:buNone/>
              <a:defRPr sz="1600">
                <a:solidFill>
                  <a:schemeClr val="tx1">
                    <a:tint val="75000"/>
                  </a:schemeClr>
                </a:solidFill>
              </a:defRPr>
            </a:lvl8pPr>
            <a:lvl9pPr marL="365767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AEC856-8C36-422C-9B81-043D20E923DA}" type="datetime1">
              <a:rPr lang="en-US" smtClean="0"/>
              <a:t>31/05/2023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A477A5-142C-4BCD-AD83-4A6BF6F8BBF9}" type="slidenum">
              <a:rPr lang="en-US" smtClean="0"/>
              <a:pPr/>
              <a:t>‹#›</a:t>
            </a:fld>
            <a:endParaRPr lang="en-US"/>
          </a:p>
        </p:txBody>
      </p:sp>
    </p:spTree>
    <p:extLst>
      <p:ext uri="{BB962C8B-B14F-4D97-AF65-F5344CB8AC3E}">
        <p14:creationId xmlns:p14="http://schemas.microsoft.com/office/powerpoint/2010/main" val="16672888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93E9E0B-EFB2-4D6F-A08F-A5CFCEF5960A}" type="datetime1">
              <a:rPr lang="en-US" smtClean="0"/>
              <a:t>31/05/2023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A477A5-142C-4BCD-AD83-4A6BF6F8BBF9}" type="slidenum">
              <a:rPr lang="en-US" smtClean="0"/>
              <a:pPr/>
              <a:t>‹#›</a:t>
            </a:fld>
            <a:endParaRPr lang="en-US"/>
          </a:p>
        </p:txBody>
      </p:sp>
    </p:spTree>
    <p:extLst>
      <p:ext uri="{BB962C8B-B14F-4D97-AF65-F5344CB8AC3E}">
        <p14:creationId xmlns:p14="http://schemas.microsoft.com/office/powerpoint/2010/main" val="8278165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9" indent="0">
              <a:buNone/>
              <a:defRPr sz="2000" b="1"/>
            </a:lvl2pPr>
            <a:lvl3pPr marL="914418" indent="0">
              <a:buNone/>
              <a:defRPr sz="1800" b="1"/>
            </a:lvl3pPr>
            <a:lvl4pPr marL="1371627" indent="0">
              <a:buNone/>
              <a:defRPr sz="1600" b="1"/>
            </a:lvl4pPr>
            <a:lvl5pPr marL="1828837" indent="0">
              <a:buNone/>
              <a:defRPr sz="1600" b="1"/>
            </a:lvl5pPr>
            <a:lvl6pPr marL="2286046" indent="0">
              <a:buNone/>
              <a:defRPr sz="1600" b="1"/>
            </a:lvl6pPr>
            <a:lvl7pPr marL="2743255" indent="0">
              <a:buNone/>
              <a:defRPr sz="1600" b="1"/>
            </a:lvl7pPr>
            <a:lvl8pPr marL="3200464" indent="0">
              <a:buNone/>
              <a:defRPr sz="1600" b="1"/>
            </a:lvl8pPr>
            <a:lvl9pPr marL="3657673"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9" indent="0">
              <a:buNone/>
              <a:defRPr sz="2000" b="1"/>
            </a:lvl2pPr>
            <a:lvl3pPr marL="914418" indent="0">
              <a:buNone/>
              <a:defRPr sz="1800" b="1"/>
            </a:lvl3pPr>
            <a:lvl4pPr marL="1371627" indent="0">
              <a:buNone/>
              <a:defRPr sz="1600" b="1"/>
            </a:lvl4pPr>
            <a:lvl5pPr marL="1828837" indent="0">
              <a:buNone/>
              <a:defRPr sz="1600" b="1"/>
            </a:lvl5pPr>
            <a:lvl6pPr marL="2286046" indent="0">
              <a:buNone/>
              <a:defRPr sz="1600" b="1"/>
            </a:lvl6pPr>
            <a:lvl7pPr marL="2743255" indent="0">
              <a:buNone/>
              <a:defRPr sz="1600" b="1"/>
            </a:lvl7pPr>
            <a:lvl8pPr marL="3200464" indent="0">
              <a:buNone/>
              <a:defRPr sz="1600" b="1"/>
            </a:lvl8pPr>
            <a:lvl9pPr marL="365767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759367-D194-4F78-8281-6168DB227A5D}" type="datetime1">
              <a:rPr lang="en-US" smtClean="0"/>
              <a:t>31/05/2023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A477A5-142C-4BCD-AD83-4A6BF6F8BBF9}" type="slidenum">
              <a:rPr lang="en-US" smtClean="0"/>
              <a:pPr/>
              <a:t>‹#›</a:t>
            </a:fld>
            <a:endParaRPr lang="en-US"/>
          </a:p>
        </p:txBody>
      </p:sp>
    </p:spTree>
    <p:extLst>
      <p:ext uri="{BB962C8B-B14F-4D97-AF65-F5344CB8AC3E}">
        <p14:creationId xmlns:p14="http://schemas.microsoft.com/office/powerpoint/2010/main" val="10887461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BC3E096-E95D-4215-97E1-F032C86A7549}" type="datetime1">
              <a:rPr lang="en-US" smtClean="0"/>
              <a:t>31/05/2023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A477A5-142C-4BCD-AD83-4A6BF6F8BBF9}" type="slidenum">
              <a:rPr lang="en-US" smtClean="0"/>
              <a:pPr/>
              <a:t>‹#›</a:t>
            </a:fld>
            <a:endParaRPr lang="en-US"/>
          </a:p>
        </p:txBody>
      </p:sp>
    </p:spTree>
    <p:extLst>
      <p:ext uri="{BB962C8B-B14F-4D97-AF65-F5344CB8AC3E}">
        <p14:creationId xmlns:p14="http://schemas.microsoft.com/office/powerpoint/2010/main" val="4835903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DE8A2A-EC33-47BB-A66A-23F7CA255FD5}" type="datetime1">
              <a:rPr lang="en-US" smtClean="0"/>
              <a:t>31/05/2023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A477A5-142C-4BCD-AD83-4A6BF6F8BBF9}" type="slidenum">
              <a:rPr lang="en-US" smtClean="0"/>
              <a:pPr/>
              <a:t>‹#›</a:t>
            </a:fld>
            <a:endParaRPr lang="en-US"/>
          </a:p>
        </p:txBody>
      </p:sp>
    </p:spTree>
    <p:extLst>
      <p:ext uri="{BB962C8B-B14F-4D97-AF65-F5344CB8AC3E}">
        <p14:creationId xmlns:p14="http://schemas.microsoft.com/office/powerpoint/2010/main" val="20904759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CE5988-2741-4658-AC84-BA5B58D65BEC}" type="datetime1">
              <a:rPr lang="en-US" smtClean="0"/>
              <a:t>31/05/2023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A477A5-142C-4BCD-AD83-4A6BF6F8BBF9}" type="slidenum">
              <a:rPr lang="en-US" smtClean="0"/>
              <a:pPr/>
              <a:t>‹#›</a:t>
            </a:fld>
            <a:endParaRPr lang="en-US"/>
          </a:p>
        </p:txBody>
      </p:sp>
    </p:spTree>
    <p:extLst>
      <p:ext uri="{BB962C8B-B14F-4D97-AF65-F5344CB8AC3E}">
        <p14:creationId xmlns:p14="http://schemas.microsoft.com/office/powerpoint/2010/main" val="3766912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B6873-AAAD-409E-B4ED-877B168063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FCE130-3476-4BFB-9A1D-BEB52F0CBE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3B565E-0374-49E4-AFC0-5E24D1BC2737}"/>
              </a:ext>
            </a:extLst>
          </p:cNvPr>
          <p:cNvSpPr>
            <a:spLocks noGrp="1"/>
          </p:cNvSpPr>
          <p:nvPr>
            <p:ph type="dt" sz="half" idx="10"/>
          </p:nvPr>
        </p:nvSpPr>
        <p:spPr/>
        <p:txBody>
          <a:bodyPr/>
          <a:lstStyle/>
          <a:p>
            <a:fld id="{E9A3306B-ACB8-4022-862B-3E9E5F53E4AE}" type="datetimeFigureOut">
              <a:rPr lang="en-US" smtClean="0"/>
              <a:t>31/05/2023</a:t>
            </a:fld>
            <a:endParaRPr lang="en-US"/>
          </a:p>
        </p:txBody>
      </p:sp>
      <p:sp>
        <p:nvSpPr>
          <p:cNvPr id="5" name="Footer Placeholder 4">
            <a:extLst>
              <a:ext uri="{FF2B5EF4-FFF2-40B4-BE49-F238E27FC236}">
                <a16:creationId xmlns:a16="http://schemas.microsoft.com/office/drawing/2014/main" id="{6142DBD4-D727-49BB-9C30-4F2E6BAF1E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7CECF9-54EB-4C44-A24C-B76FCDDE6C98}"/>
              </a:ext>
            </a:extLst>
          </p:cNvPr>
          <p:cNvSpPr>
            <a:spLocks noGrp="1"/>
          </p:cNvSpPr>
          <p:nvPr>
            <p:ph type="sldNum" sz="quarter" idx="12"/>
          </p:nvPr>
        </p:nvSpPr>
        <p:spPr/>
        <p:txBody>
          <a:bodyPr/>
          <a:lstStyle/>
          <a:p>
            <a:fld id="{2B5C205A-3DCA-4664-AA25-7952F8288336}" type="slidenum">
              <a:rPr lang="en-US" smtClean="0"/>
              <a:t>‹#›</a:t>
            </a:fld>
            <a:endParaRPr lang="en-US"/>
          </a:p>
        </p:txBody>
      </p:sp>
    </p:spTree>
    <p:extLst>
      <p:ext uri="{BB962C8B-B14F-4D97-AF65-F5344CB8AC3E}">
        <p14:creationId xmlns:p14="http://schemas.microsoft.com/office/powerpoint/2010/main" val="42732040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209" indent="0">
              <a:buNone/>
              <a:defRPr sz="2800"/>
            </a:lvl2pPr>
            <a:lvl3pPr marL="914418" indent="0">
              <a:buNone/>
              <a:defRPr sz="2400"/>
            </a:lvl3pPr>
            <a:lvl4pPr marL="1371627" indent="0">
              <a:buNone/>
              <a:defRPr sz="2000"/>
            </a:lvl4pPr>
            <a:lvl5pPr marL="1828837" indent="0">
              <a:buNone/>
              <a:defRPr sz="2000"/>
            </a:lvl5pPr>
            <a:lvl6pPr marL="2286046" indent="0">
              <a:buNone/>
              <a:defRPr sz="2000"/>
            </a:lvl6pPr>
            <a:lvl7pPr marL="2743255" indent="0">
              <a:buNone/>
              <a:defRPr sz="2000"/>
            </a:lvl7pPr>
            <a:lvl8pPr marL="3200464" indent="0">
              <a:buNone/>
              <a:defRPr sz="2000"/>
            </a:lvl8pPr>
            <a:lvl9pPr marL="3657673"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F6E43DC-FE18-48EF-B9DD-9015540BE39F}" type="datetime1">
              <a:rPr lang="en-US" smtClean="0"/>
              <a:t>31/05/2023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A477A5-142C-4BCD-AD83-4A6BF6F8BBF9}" type="slidenum">
              <a:rPr lang="en-US" smtClean="0"/>
              <a:pPr/>
              <a:t>‹#›</a:t>
            </a:fld>
            <a:endParaRPr lang="en-US"/>
          </a:p>
        </p:txBody>
      </p:sp>
    </p:spTree>
    <p:extLst>
      <p:ext uri="{BB962C8B-B14F-4D97-AF65-F5344CB8AC3E}">
        <p14:creationId xmlns:p14="http://schemas.microsoft.com/office/powerpoint/2010/main" val="19359876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F91D53-D222-4756-81CB-962217BFFF59}" type="datetime1">
              <a:rPr lang="en-US" smtClean="0"/>
              <a:t>31/05/2023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A477A5-142C-4BCD-AD83-4A6BF6F8BBF9}" type="slidenum">
              <a:rPr lang="en-US" smtClean="0"/>
              <a:pPr/>
              <a:t>‹#›</a:t>
            </a:fld>
            <a:endParaRPr lang="en-US"/>
          </a:p>
        </p:txBody>
      </p:sp>
    </p:spTree>
    <p:extLst>
      <p:ext uri="{BB962C8B-B14F-4D97-AF65-F5344CB8AC3E}">
        <p14:creationId xmlns:p14="http://schemas.microsoft.com/office/powerpoint/2010/main" val="27291894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15E46D-1603-48AE-A557-209AE20FE494}" type="datetime1">
              <a:rPr lang="en-US" smtClean="0"/>
              <a:t>31/05/2023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A477A5-142C-4BCD-AD83-4A6BF6F8BBF9}" type="slidenum">
              <a:rPr lang="en-US" smtClean="0"/>
              <a:pPr/>
              <a:t>‹#›</a:t>
            </a:fld>
            <a:endParaRPr lang="en-US"/>
          </a:p>
        </p:txBody>
      </p:sp>
    </p:spTree>
    <p:extLst>
      <p:ext uri="{BB962C8B-B14F-4D97-AF65-F5344CB8AC3E}">
        <p14:creationId xmlns:p14="http://schemas.microsoft.com/office/powerpoint/2010/main" val="4376414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00A6689-5626-4792-80EC-9557D788BCC7}" type="datetime1">
              <a:rPr lang="en-US" smtClean="0"/>
              <a:t>31/05/2023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A477A5-142C-4BCD-AD83-4A6BF6F8BBF9}" type="slidenum">
              <a:rPr lang="en-US" smtClean="0"/>
              <a:pPr/>
              <a:t>‹#›</a:t>
            </a:fld>
            <a:endParaRPr lang="en-US"/>
          </a:p>
        </p:txBody>
      </p:sp>
      <p:sp>
        <p:nvSpPr>
          <p:cNvPr id="6" name="Rectangle 5"/>
          <p:cNvSpPr/>
          <p:nvPr userDrawn="1"/>
        </p:nvSpPr>
        <p:spPr>
          <a:xfrm>
            <a:off x="4" y="0"/>
            <a:ext cx="65903"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6"/>
          </a:p>
        </p:txBody>
      </p:sp>
      <p:sp>
        <p:nvSpPr>
          <p:cNvPr id="7" name="Rectangle 6"/>
          <p:cNvSpPr/>
          <p:nvPr userDrawn="1"/>
        </p:nvSpPr>
        <p:spPr>
          <a:xfrm>
            <a:off x="65905" y="1"/>
            <a:ext cx="271849" cy="16906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6"/>
          </a:p>
        </p:txBody>
      </p:sp>
      <p:sp>
        <p:nvSpPr>
          <p:cNvPr id="8" name="Title 1"/>
          <p:cNvSpPr>
            <a:spLocks noGrp="1"/>
          </p:cNvSpPr>
          <p:nvPr>
            <p:ph type="title"/>
          </p:nvPr>
        </p:nvSpPr>
        <p:spPr>
          <a:xfrm>
            <a:off x="838201" y="107954"/>
            <a:ext cx="10515600" cy="1325563"/>
          </a:xfrm>
        </p:spPr>
        <p:txBody>
          <a:bodyPr>
            <a:normAutofit/>
          </a:bodyPr>
          <a:lstStyle>
            <a:lvl1pPr>
              <a:defRPr>
                <a:solidFill>
                  <a:srgbClr val="00B050"/>
                </a:solidFill>
              </a:defRPr>
            </a:lvl1pPr>
          </a:lstStyle>
          <a:p>
            <a:endParaRPr lang="en-US" sz="2286" b="0" spc="429" dirty="0">
              <a:latin typeface="Gill Sans MT" panose="020B0502020104020203" pitchFamily="34" charset="0"/>
            </a:endParaRPr>
          </a:p>
        </p:txBody>
      </p:sp>
    </p:spTree>
    <p:extLst>
      <p:ext uri="{BB962C8B-B14F-4D97-AF65-F5344CB8AC3E}">
        <p14:creationId xmlns:p14="http://schemas.microsoft.com/office/powerpoint/2010/main" val="17367559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D8538B8-DA16-4D9B-AC02-71591680E45C}" type="datetime1">
              <a:rPr lang="en-US" smtClean="0"/>
              <a:t>31/05/2023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A477A5-142C-4BCD-AD83-4A6BF6F8BBF9}" type="slidenum">
              <a:rPr lang="en-US" smtClean="0"/>
              <a:pPr/>
              <a:t>‹#›</a:t>
            </a:fld>
            <a:endParaRPr lang="en-US"/>
          </a:p>
        </p:txBody>
      </p:sp>
      <p:sp>
        <p:nvSpPr>
          <p:cNvPr id="6" name="Rectangle 5"/>
          <p:cNvSpPr/>
          <p:nvPr userDrawn="1"/>
        </p:nvSpPr>
        <p:spPr>
          <a:xfrm>
            <a:off x="4" y="0"/>
            <a:ext cx="65903"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6"/>
          </a:p>
        </p:txBody>
      </p:sp>
      <p:sp>
        <p:nvSpPr>
          <p:cNvPr id="7" name="Title 1"/>
          <p:cNvSpPr>
            <a:spLocks noGrp="1"/>
          </p:cNvSpPr>
          <p:nvPr>
            <p:ph type="title"/>
          </p:nvPr>
        </p:nvSpPr>
        <p:spPr>
          <a:xfrm>
            <a:off x="838201" y="107954"/>
            <a:ext cx="10515600" cy="1325563"/>
          </a:xfrm>
        </p:spPr>
        <p:txBody>
          <a:bodyPr>
            <a:normAutofit/>
          </a:bodyPr>
          <a:lstStyle>
            <a:lvl1pPr>
              <a:defRPr>
                <a:solidFill>
                  <a:srgbClr val="00B050"/>
                </a:solidFill>
              </a:defRPr>
            </a:lvl1pPr>
          </a:lstStyle>
          <a:p>
            <a:endParaRPr lang="en-US" sz="2286" b="0" spc="429" dirty="0">
              <a:latin typeface="Gill Sans MT" panose="020B0502020104020203" pitchFamily="34" charset="0"/>
            </a:endParaRPr>
          </a:p>
        </p:txBody>
      </p:sp>
    </p:spTree>
    <p:extLst>
      <p:ext uri="{BB962C8B-B14F-4D97-AF65-F5344CB8AC3E}">
        <p14:creationId xmlns:p14="http://schemas.microsoft.com/office/powerpoint/2010/main" val="24436886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89ABDA1-27FD-4D21-92F9-394DC9A45CF1}" type="datetime1">
              <a:rPr lang="en-US" smtClean="0">
                <a:solidFill>
                  <a:prstClr val="black">
                    <a:tint val="75000"/>
                  </a:prstClr>
                </a:solidFill>
              </a:rPr>
              <a:t>31/05/2023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02F58E-0D41-440B-B912-1A5118F5CD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76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E87D047-50F2-4845-A237-355CD4206EC0}" type="datetime1">
              <a:rPr lang="en-US" smtClean="0">
                <a:solidFill>
                  <a:prstClr val="black">
                    <a:tint val="75000"/>
                  </a:prstClr>
                </a:solidFill>
              </a:rPr>
              <a:t>31/05/2023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02F58E-0D41-440B-B912-1A5118F5CD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90038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ext with two image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50698" y="939113"/>
            <a:ext cx="7532654" cy="3194348"/>
          </a:xfrm>
          <a:prstGeom prst="rect">
            <a:avLst/>
          </a:prstGeom>
        </p:spPr>
        <p:txBody>
          <a:bodyPr/>
          <a:lstStyle>
            <a:lvl1pPr marL="0" indent="0" algn="l">
              <a:buNone/>
              <a:defRPr sz="2400">
                <a:latin typeface="Gill Sans MT" panose="020B0502020104020203" pitchFamily="34" charset="0"/>
              </a:defRPr>
            </a:lvl1pPr>
            <a:lvl2pPr marL="457209" indent="0" algn="ctr">
              <a:buNone/>
              <a:defRPr sz="2000"/>
            </a:lvl2pPr>
            <a:lvl3pPr marL="914418" indent="0" algn="ctr">
              <a:buNone/>
              <a:defRPr sz="1800"/>
            </a:lvl3pPr>
            <a:lvl4pPr marL="1371627" indent="0" algn="ctr">
              <a:buNone/>
              <a:defRPr sz="1600"/>
            </a:lvl4pPr>
            <a:lvl5pPr marL="1828837" indent="0" algn="ctr">
              <a:buNone/>
              <a:defRPr sz="1600"/>
            </a:lvl5pPr>
            <a:lvl6pPr marL="2286046" indent="0" algn="ctr">
              <a:buNone/>
              <a:defRPr sz="1600"/>
            </a:lvl6pPr>
            <a:lvl7pPr marL="2743255" indent="0" algn="ctr">
              <a:buNone/>
              <a:defRPr sz="1600"/>
            </a:lvl7pPr>
            <a:lvl8pPr marL="3200464" indent="0" algn="ctr">
              <a:buNone/>
              <a:defRPr sz="1600"/>
            </a:lvl8pPr>
            <a:lvl9pPr marL="3657673" indent="0" algn="ctr">
              <a:buNone/>
              <a:defRPr sz="1600"/>
            </a:lvl9pPr>
          </a:lstStyle>
          <a:p>
            <a:r>
              <a:rPr lang="en-US" dirty="0"/>
              <a:t>Click to edit Master subtitle style</a:t>
            </a:r>
          </a:p>
        </p:txBody>
      </p:sp>
      <p:sp>
        <p:nvSpPr>
          <p:cNvPr id="7" name="Rectangle 6"/>
          <p:cNvSpPr/>
          <p:nvPr userDrawn="1"/>
        </p:nvSpPr>
        <p:spPr>
          <a:xfrm>
            <a:off x="1" y="0"/>
            <a:ext cx="3399905"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3266088" y="1162510"/>
            <a:ext cx="138970" cy="47958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432705" y="790575"/>
            <a:ext cx="2182590" cy="2387600"/>
          </a:xfrm>
          <a:prstGeom prst="rect">
            <a:avLst/>
          </a:prstGeom>
        </p:spPr>
        <p:txBody>
          <a:bodyPr anchor="b">
            <a:normAutofit/>
          </a:bodyPr>
          <a:lstStyle>
            <a:lvl1pPr algn="l">
              <a:defRPr sz="3200">
                <a:solidFill>
                  <a:schemeClr val="bg1"/>
                </a:solidFill>
                <a:latin typeface="Gill Sans MT" panose="020B0502020104020203" pitchFamily="34" charset="0"/>
              </a:defRPr>
            </a:lvl1pPr>
          </a:lstStyle>
          <a:p>
            <a:r>
              <a:rPr lang="en-US" dirty="0"/>
              <a:t>Click to edit Master title style</a:t>
            </a:r>
          </a:p>
        </p:txBody>
      </p:sp>
      <p:sp>
        <p:nvSpPr>
          <p:cNvPr id="6" name="Picture Placeholder 2"/>
          <p:cNvSpPr>
            <a:spLocks noGrp="1"/>
          </p:cNvSpPr>
          <p:nvPr>
            <p:ph type="pic" idx="17"/>
          </p:nvPr>
        </p:nvSpPr>
        <p:spPr>
          <a:xfrm>
            <a:off x="4053676" y="4326858"/>
            <a:ext cx="3676135" cy="2290119"/>
          </a:xfrm>
          <a:prstGeom prst="rect">
            <a:avLst/>
          </a:prstGeom>
          <a:solidFill>
            <a:schemeClr val="bg1"/>
          </a:solidFill>
          <a:ln>
            <a:solidFill>
              <a:schemeClr val="bg1">
                <a:lumMod val="75000"/>
              </a:schemeClr>
            </a:solidFill>
          </a:ln>
        </p:spPr>
        <p:txBody>
          <a:bodyPr>
            <a:normAutofit/>
          </a:bodyPr>
          <a:lstStyle>
            <a:lvl1pPr marL="0" indent="0">
              <a:buNone/>
              <a:defRPr sz="1400"/>
            </a:lvl1pPr>
            <a:lvl2pPr marL="457209" indent="0">
              <a:buNone/>
              <a:defRPr sz="2800"/>
            </a:lvl2pPr>
            <a:lvl3pPr marL="914418" indent="0">
              <a:buNone/>
              <a:defRPr sz="2400"/>
            </a:lvl3pPr>
            <a:lvl4pPr marL="1371627" indent="0">
              <a:buNone/>
              <a:defRPr sz="2000"/>
            </a:lvl4pPr>
            <a:lvl5pPr marL="1828837" indent="0">
              <a:buNone/>
              <a:defRPr sz="2000"/>
            </a:lvl5pPr>
            <a:lvl6pPr marL="2286046" indent="0">
              <a:buNone/>
              <a:defRPr sz="2000"/>
            </a:lvl6pPr>
            <a:lvl7pPr marL="2743255" indent="0">
              <a:buNone/>
              <a:defRPr sz="2000"/>
            </a:lvl7pPr>
            <a:lvl8pPr marL="3200464" indent="0">
              <a:buNone/>
              <a:defRPr sz="2000"/>
            </a:lvl8pPr>
            <a:lvl9pPr marL="3657673" indent="0">
              <a:buNone/>
              <a:defRPr sz="2000"/>
            </a:lvl9pPr>
          </a:lstStyle>
          <a:p>
            <a:endParaRPr lang="en-US"/>
          </a:p>
        </p:txBody>
      </p:sp>
      <p:sp>
        <p:nvSpPr>
          <p:cNvPr id="8" name="Picture Placeholder 2"/>
          <p:cNvSpPr>
            <a:spLocks noGrp="1"/>
          </p:cNvSpPr>
          <p:nvPr>
            <p:ph type="pic" idx="18"/>
          </p:nvPr>
        </p:nvSpPr>
        <p:spPr>
          <a:xfrm>
            <a:off x="7907218" y="4326858"/>
            <a:ext cx="3676135" cy="2290119"/>
          </a:xfrm>
          <a:prstGeom prst="rect">
            <a:avLst/>
          </a:prstGeom>
          <a:solidFill>
            <a:schemeClr val="bg1"/>
          </a:solidFill>
          <a:ln>
            <a:solidFill>
              <a:schemeClr val="bg1">
                <a:lumMod val="75000"/>
              </a:schemeClr>
            </a:solidFill>
          </a:ln>
        </p:spPr>
        <p:txBody>
          <a:bodyPr>
            <a:normAutofit/>
          </a:bodyPr>
          <a:lstStyle>
            <a:lvl1pPr marL="0" indent="0">
              <a:buNone/>
              <a:defRPr sz="1400"/>
            </a:lvl1pPr>
            <a:lvl2pPr marL="457209" indent="0">
              <a:buNone/>
              <a:defRPr sz="2800"/>
            </a:lvl2pPr>
            <a:lvl3pPr marL="914418" indent="0">
              <a:buNone/>
              <a:defRPr sz="2400"/>
            </a:lvl3pPr>
            <a:lvl4pPr marL="1371627" indent="0">
              <a:buNone/>
              <a:defRPr sz="2000"/>
            </a:lvl4pPr>
            <a:lvl5pPr marL="1828837" indent="0">
              <a:buNone/>
              <a:defRPr sz="2000"/>
            </a:lvl5pPr>
            <a:lvl6pPr marL="2286046" indent="0">
              <a:buNone/>
              <a:defRPr sz="2000"/>
            </a:lvl6pPr>
            <a:lvl7pPr marL="2743255" indent="0">
              <a:buNone/>
              <a:defRPr sz="2000"/>
            </a:lvl7pPr>
            <a:lvl8pPr marL="3200464" indent="0">
              <a:buNone/>
              <a:defRPr sz="2000"/>
            </a:lvl8pPr>
            <a:lvl9pPr marL="3657673" indent="0">
              <a:buNone/>
              <a:defRPr sz="2000"/>
            </a:lvl9pPr>
          </a:lstStyle>
          <a:p>
            <a:endParaRPr lang="en-US"/>
          </a:p>
        </p:txBody>
      </p:sp>
    </p:spTree>
    <p:extLst>
      <p:ext uri="{BB962C8B-B14F-4D97-AF65-F5344CB8AC3E}">
        <p14:creationId xmlns:p14="http://schemas.microsoft.com/office/powerpoint/2010/main" val="28402630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hotos collections">
    <p:spTree>
      <p:nvGrpSpPr>
        <p:cNvPr id="1" name=""/>
        <p:cNvGrpSpPr/>
        <p:nvPr/>
      </p:nvGrpSpPr>
      <p:grpSpPr>
        <a:xfrm>
          <a:off x="0" y="0"/>
          <a:ext cx="0" cy="0"/>
          <a:chOff x="0" y="0"/>
          <a:chExt cx="0" cy="0"/>
        </a:xfrm>
      </p:grpSpPr>
      <p:sp>
        <p:nvSpPr>
          <p:cNvPr id="7" name="Rectangle 6"/>
          <p:cNvSpPr/>
          <p:nvPr userDrawn="1"/>
        </p:nvSpPr>
        <p:spPr>
          <a:xfrm>
            <a:off x="11967288" y="236187"/>
            <a:ext cx="224712" cy="6326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userDrawn="1"/>
        </p:nvSpPr>
        <p:spPr>
          <a:xfrm>
            <a:off x="1" y="815227"/>
            <a:ext cx="4442945" cy="172700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Picture Placeholder 2"/>
          <p:cNvSpPr>
            <a:spLocks noGrp="1"/>
          </p:cNvSpPr>
          <p:nvPr>
            <p:ph type="pic" idx="15"/>
          </p:nvPr>
        </p:nvSpPr>
        <p:spPr>
          <a:xfrm>
            <a:off x="9540138" y="2659346"/>
            <a:ext cx="2427151" cy="2226283"/>
          </a:xfrm>
          <a:prstGeom prst="rect">
            <a:avLst/>
          </a:prstGeom>
          <a:solidFill>
            <a:schemeClr val="bg1"/>
          </a:solidFill>
          <a:ln>
            <a:solidFill>
              <a:schemeClr val="bg1">
                <a:lumMod val="75000"/>
              </a:schemeClr>
            </a:solidFill>
          </a:ln>
        </p:spPr>
        <p:txBody>
          <a:bodyPr>
            <a:normAutofit/>
          </a:bodyPr>
          <a:lstStyle>
            <a:lvl1pPr marL="0" indent="0">
              <a:buNone/>
              <a:defRPr sz="1400"/>
            </a:lvl1pPr>
            <a:lvl2pPr marL="457209" indent="0">
              <a:buNone/>
              <a:defRPr sz="2800"/>
            </a:lvl2pPr>
            <a:lvl3pPr marL="914418" indent="0">
              <a:buNone/>
              <a:defRPr sz="2400"/>
            </a:lvl3pPr>
            <a:lvl4pPr marL="1371627" indent="0">
              <a:buNone/>
              <a:defRPr sz="2000"/>
            </a:lvl4pPr>
            <a:lvl5pPr marL="1828837" indent="0">
              <a:buNone/>
              <a:defRPr sz="2000"/>
            </a:lvl5pPr>
            <a:lvl6pPr marL="2286046" indent="0">
              <a:buNone/>
              <a:defRPr sz="2000"/>
            </a:lvl6pPr>
            <a:lvl7pPr marL="2743255" indent="0">
              <a:buNone/>
              <a:defRPr sz="2000"/>
            </a:lvl7pPr>
            <a:lvl8pPr marL="3200464" indent="0">
              <a:buNone/>
              <a:defRPr sz="2000"/>
            </a:lvl8pPr>
            <a:lvl9pPr marL="3657673" indent="0">
              <a:buNone/>
              <a:defRPr sz="2000"/>
            </a:lvl9pPr>
          </a:lstStyle>
          <a:p>
            <a:endParaRPr lang="en-US"/>
          </a:p>
        </p:txBody>
      </p:sp>
      <p:sp>
        <p:nvSpPr>
          <p:cNvPr id="22" name="Text Placeholder 3"/>
          <p:cNvSpPr>
            <a:spLocks noGrp="1"/>
          </p:cNvSpPr>
          <p:nvPr>
            <p:ph type="body" sz="half" idx="16"/>
          </p:nvPr>
        </p:nvSpPr>
        <p:spPr>
          <a:xfrm>
            <a:off x="437967" y="2940337"/>
            <a:ext cx="1670531" cy="255945"/>
          </a:xfrm>
          <a:prstGeom prst="rect">
            <a:avLst/>
          </a:prstGeom>
          <a:solidFill>
            <a:srgbClr val="00B050"/>
          </a:solidFill>
          <a:ln>
            <a:noFill/>
          </a:ln>
        </p:spPr>
        <p:txBody>
          <a:bodyPr/>
          <a:lstStyle>
            <a:lvl1pPr marL="0" indent="0" algn="l">
              <a:buNone/>
              <a:defRPr sz="1200">
                <a:solidFill>
                  <a:schemeClr val="bg1"/>
                </a:solidFill>
                <a:latin typeface="Gill Sans MT" panose="020B0502020104020203" pitchFamily="34" charset="0"/>
              </a:defRPr>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dirty="0"/>
              <a:t>Edit Master text styles</a:t>
            </a:r>
          </a:p>
        </p:txBody>
      </p:sp>
      <p:sp>
        <p:nvSpPr>
          <p:cNvPr id="23" name="Text Placeholder 3"/>
          <p:cNvSpPr>
            <a:spLocks noGrp="1"/>
          </p:cNvSpPr>
          <p:nvPr>
            <p:ph type="body" sz="half" idx="17"/>
          </p:nvPr>
        </p:nvSpPr>
        <p:spPr>
          <a:xfrm>
            <a:off x="437966" y="3256833"/>
            <a:ext cx="1843526" cy="255945"/>
          </a:xfrm>
          <a:prstGeom prst="rect">
            <a:avLst/>
          </a:prstGeom>
          <a:solidFill>
            <a:srgbClr val="00B050"/>
          </a:solidFill>
          <a:ln>
            <a:noFill/>
          </a:ln>
        </p:spPr>
        <p:txBody>
          <a:bodyPr/>
          <a:lstStyle>
            <a:lvl1pPr marL="0" indent="0" algn="l">
              <a:buNone/>
              <a:defRPr sz="1200">
                <a:solidFill>
                  <a:schemeClr val="bg1"/>
                </a:solidFill>
                <a:latin typeface="Gill Sans MT" panose="020B0502020104020203" pitchFamily="34" charset="0"/>
              </a:defRPr>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dirty="0"/>
              <a:t>Edit Master text styles</a:t>
            </a:r>
          </a:p>
        </p:txBody>
      </p:sp>
      <p:sp>
        <p:nvSpPr>
          <p:cNvPr id="24" name="Text Placeholder 3"/>
          <p:cNvSpPr>
            <a:spLocks noGrp="1"/>
          </p:cNvSpPr>
          <p:nvPr>
            <p:ph type="body" sz="half" idx="18"/>
          </p:nvPr>
        </p:nvSpPr>
        <p:spPr>
          <a:xfrm>
            <a:off x="437966" y="3562658"/>
            <a:ext cx="1736434" cy="255945"/>
          </a:xfrm>
          <a:prstGeom prst="rect">
            <a:avLst/>
          </a:prstGeom>
          <a:solidFill>
            <a:srgbClr val="00B050"/>
          </a:solidFill>
          <a:ln>
            <a:noFill/>
          </a:ln>
        </p:spPr>
        <p:txBody>
          <a:bodyPr/>
          <a:lstStyle>
            <a:lvl1pPr marL="0" indent="0" algn="l">
              <a:buNone/>
              <a:defRPr sz="1200">
                <a:solidFill>
                  <a:schemeClr val="bg1"/>
                </a:solidFill>
                <a:latin typeface="Gill Sans MT" panose="020B0502020104020203" pitchFamily="34" charset="0"/>
              </a:defRPr>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dirty="0"/>
              <a:t>Edit Master text styles</a:t>
            </a:r>
          </a:p>
        </p:txBody>
      </p:sp>
      <p:sp>
        <p:nvSpPr>
          <p:cNvPr id="25" name="Text Placeholder 3"/>
          <p:cNvSpPr>
            <a:spLocks noGrp="1"/>
          </p:cNvSpPr>
          <p:nvPr>
            <p:ph type="body" sz="half" idx="19"/>
          </p:nvPr>
        </p:nvSpPr>
        <p:spPr>
          <a:xfrm>
            <a:off x="437966" y="3867131"/>
            <a:ext cx="1612866" cy="255945"/>
          </a:xfrm>
          <a:prstGeom prst="rect">
            <a:avLst/>
          </a:prstGeom>
          <a:solidFill>
            <a:srgbClr val="00B050"/>
          </a:solidFill>
          <a:ln>
            <a:noFill/>
          </a:ln>
        </p:spPr>
        <p:txBody>
          <a:bodyPr/>
          <a:lstStyle>
            <a:lvl1pPr marL="0" indent="0" algn="l">
              <a:buNone/>
              <a:defRPr sz="1200">
                <a:solidFill>
                  <a:schemeClr val="bg1"/>
                </a:solidFill>
                <a:latin typeface="Gill Sans MT" panose="020B0502020104020203" pitchFamily="34" charset="0"/>
              </a:defRPr>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dirty="0"/>
              <a:t>Edit Master text styles</a:t>
            </a:r>
          </a:p>
        </p:txBody>
      </p:sp>
      <p:sp>
        <p:nvSpPr>
          <p:cNvPr id="26" name="Text Placeholder 3"/>
          <p:cNvSpPr>
            <a:spLocks noGrp="1"/>
          </p:cNvSpPr>
          <p:nvPr>
            <p:ph type="body" sz="half" idx="20"/>
          </p:nvPr>
        </p:nvSpPr>
        <p:spPr>
          <a:xfrm>
            <a:off x="2475716" y="2940337"/>
            <a:ext cx="1963061" cy="255945"/>
          </a:xfrm>
          <a:prstGeom prst="rect">
            <a:avLst/>
          </a:prstGeom>
          <a:solidFill>
            <a:srgbClr val="00B050"/>
          </a:solidFill>
          <a:ln>
            <a:noFill/>
          </a:ln>
        </p:spPr>
        <p:txBody>
          <a:bodyPr/>
          <a:lstStyle>
            <a:lvl1pPr marL="0" indent="0" algn="l">
              <a:buNone/>
              <a:defRPr sz="1200">
                <a:solidFill>
                  <a:schemeClr val="bg1"/>
                </a:solidFill>
                <a:latin typeface="Gill Sans MT" panose="020B0502020104020203" pitchFamily="34" charset="0"/>
              </a:defRPr>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dirty="0"/>
              <a:t>Edit Master text styles</a:t>
            </a:r>
          </a:p>
        </p:txBody>
      </p:sp>
      <p:sp>
        <p:nvSpPr>
          <p:cNvPr id="27" name="Text Placeholder 3"/>
          <p:cNvSpPr>
            <a:spLocks noGrp="1"/>
          </p:cNvSpPr>
          <p:nvPr>
            <p:ph type="body" sz="half" idx="21"/>
          </p:nvPr>
        </p:nvSpPr>
        <p:spPr>
          <a:xfrm>
            <a:off x="2475715" y="3256833"/>
            <a:ext cx="1736434" cy="255945"/>
          </a:xfrm>
          <a:prstGeom prst="rect">
            <a:avLst/>
          </a:prstGeom>
          <a:solidFill>
            <a:srgbClr val="00B050"/>
          </a:solidFill>
          <a:ln>
            <a:noFill/>
          </a:ln>
        </p:spPr>
        <p:txBody>
          <a:bodyPr/>
          <a:lstStyle>
            <a:lvl1pPr marL="0" indent="0" algn="l">
              <a:buNone/>
              <a:defRPr sz="1200">
                <a:solidFill>
                  <a:schemeClr val="bg1"/>
                </a:solidFill>
                <a:latin typeface="Gill Sans MT" panose="020B0502020104020203" pitchFamily="34" charset="0"/>
              </a:defRPr>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dirty="0"/>
              <a:t>Edit Master text styles</a:t>
            </a:r>
          </a:p>
        </p:txBody>
      </p:sp>
      <p:sp>
        <p:nvSpPr>
          <p:cNvPr id="28" name="Text Placeholder 3"/>
          <p:cNvSpPr>
            <a:spLocks noGrp="1"/>
          </p:cNvSpPr>
          <p:nvPr>
            <p:ph type="body" sz="half" idx="22"/>
          </p:nvPr>
        </p:nvSpPr>
        <p:spPr>
          <a:xfrm>
            <a:off x="2475716" y="3562658"/>
            <a:ext cx="1642815" cy="255945"/>
          </a:xfrm>
          <a:prstGeom prst="rect">
            <a:avLst/>
          </a:prstGeom>
          <a:solidFill>
            <a:srgbClr val="00B050"/>
          </a:solidFill>
          <a:ln>
            <a:noFill/>
          </a:ln>
        </p:spPr>
        <p:txBody>
          <a:bodyPr/>
          <a:lstStyle>
            <a:lvl1pPr marL="0" indent="0" algn="l">
              <a:buNone/>
              <a:defRPr sz="1200">
                <a:solidFill>
                  <a:schemeClr val="bg1"/>
                </a:solidFill>
                <a:latin typeface="Gill Sans MT" panose="020B0502020104020203" pitchFamily="34" charset="0"/>
              </a:defRPr>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dirty="0"/>
              <a:t>Edit Master text styles</a:t>
            </a:r>
          </a:p>
        </p:txBody>
      </p:sp>
      <p:sp>
        <p:nvSpPr>
          <p:cNvPr id="29" name="Text Placeholder 3"/>
          <p:cNvSpPr>
            <a:spLocks noGrp="1"/>
          </p:cNvSpPr>
          <p:nvPr>
            <p:ph type="body" sz="half" idx="23"/>
          </p:nvPr>
        </p:nvSpPr>
        <p:spPr>
          <a:xfrm>
            <a:off x="2475715" y="3867131"/>
            <a:ext cx="2112371" cy="255945"/>
          </a:xfrm>
          <a:prstGeom prst="rect">
            <a:avLst/>
          </a:prstGeom>
          <a:solidFill>
            <a:srgbClr val="00B050"/>
          </a:solidFill>
          <a:ln>
            <a:noFill/>
          </a:ln>
        </p:spPr>
        <p:txBody>
          <a:bodyPr/>
          <a:lstStyle>
            <a:lvl1pPr marL="0" indent="0" algn="l">
              <a:buNone/>
              <a:defRPr sz="1200">
                <a:solidFill>
                  <a:schemeClr val="bg1"/>
                </a:solidFill>
                <a:latin typeface="Gill Sans MT" panose="020B0502020104020203" pitchFamily="34" charset="0"/>
              </a:defRPr>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dirty="0"/>
              <a:t>Edit Master text styles</a:t>
            </a:r>
          </a:p>
        </p:txBody>
      </p:sp>
      <p:sp>
        <p:nvSpPr>
          <p:cNvPr id="30" name="Picture Placeholder 2"/>
          <p:cNvSpPr>
            <a:spLocks noGrp="1"/>
          </p:cNvSpPr>
          <p:nvPr>
            <p:ph type="pic" idx="24"/>
          </p:nvPr>
        </p:nvSpPr>
        <p:spPr>
          <a:xfrm>
            <a:off x="6459358" y="2659346"/>
            <a:ext cx="2987162" cy="2226283"/>
          </a:xfrm>
          <a:prstGeom prst="rect">
            <a:avLst/>
          </a:prstGeom>
          <a:solidFill>
            <a:schemeClr val="bg1"/>
          </a:solidFill>
          <a:ln>
            <a:solidFill>
              <a:schemeClr val="bg1">
                <a:lumMod val="75000"/>
              </a:schemeClr>
            </a:solidFill>
          </a:ln>
        </p:spPr>
        <p:txBody>
          <a:bodyPr>
            <a:normAutofit/>
          </a:bodyPr>
          <a:lstStyle>
            <a:lvl1pPr marL="0" indent="0">
              <a:buNone/>
              <a:defRPr sz="1400"/>
            </a:lvl1pPr>
            <a:lvl2pPr marL="457209" indent="0">
              <a:buNone/>
              <a:defRPr sz="2800"/>
            </a:lvl2pPr>
            <a:lvl3pPr marL="914418" indent="0">
              <a:buNone/>
              <a:defRPr sz="2400"/>
            </a:lvl3pPr>
            <a:lvl4pPr marL="1371627" indent="0">
              <a:buNone/>
              <a:defRPr sz="2000"/>
            </a:lvl4pPr>
            <a:lvl5pPr marL="1828837" indent="0">
              <a:buNone/>
              <a:defRPr sz="2000"/>
            </a:lvl5pPr>
            <a:lvl6pPr marL="2286046" indent="0">
              <a:buNone/>
              <a:defRPr sz="2000"/>
            </a:lvl6pPr>
            <a:lvl7pPr marL="2743255" indent="0">
              <a:buNone/>
              <a:defRPr sz="2000"/>
            </a:lvl7pPr>
            <a:lvl8pPr marL="3200464" indent="0">
              <a:buNone/>
              <a:defRPr sz="2000"/>
            </a:lvl8pPr>
            <a:lvl9pPr marL="3657673" indent="0">
              <a:buNone/>
              <a:defRPr sz="2000"/>
            </a:lvl9pPr>
          </a:lstStyle>
          <a:p>
            <a:endParaRPr lang="en-US"/>
          </a:p>
        </p:txBody>
      </p:sp>
      <p:sp>
        <p:nvSpPr>
          <p:cNvPr id="31" name="Picture Placeholder 2"/>
          <p:cNvSpPr>
            <a:spLocks noGrp="1"/>
          </p:cNvSpPr>
          <p:nvPr>
            <p:ph type="pic" idx="25"/>
          </p:nvPr>
        </p:nvSpPr>
        <p:spPr>
          <a:xfrm>
            <a:off x="10000736" y="4960273"/>
            <a:ext cx="1966553" cy="1602200"/>
          </a:xfrm>
          <a:prstGeom prst="rect">
            <a:avLst/>
          </a:prstGeom>
          <a:solidFill>
            <a:schemeClr val="bg1"/>
          </a:solidFill>
          <a:ln>
            <a:solidFill>
              <a:schemeClr val="bg1">
                <a:lumMod val="75000"/>
              </a:schemeClr>
            </a:solidFill>
          </a:ln>
        </p:spPr>
        <p:txBody>
          <a:bodyPr>
            <a:normAutofit/>
          </a:bodyPr>
          <a:lstStyle>
            <a:lvl1pPr marL="0" indent="0">
              <a:buNone/>
              <a:defRPr sz="1400"/>
            </a:lvl1pPr>
            <a:lvl2pPr marL="457209" indent="0">
              <a:buNone/>
              <a:defRPr sz="2800"/>
            </a:lvl2pPr>
            <a:lvl3pPr marL="914418" indent="0">
              <a:buNone/>
              <a:defRPr sz="2400"/>
            </a:lvl3pPr>
            <a:lvl4pPr marL="1371627" indent="0">
              <a:buNone/>
              <a:defRPr sz="2000"/>
            </a:lvl4pPr>
            <a:lvl5pPr marL="1828837" indent="0">
              <a:buNone/>
              <a:defRPr sz="2000"/>
            </a:lvl5pPr>
            <a:lvl6pPr marL="2286046" indent="0">
              <a:buNone/>
              <a:defRPr sz="2000"/>
            </a:lvl6pPr>
            <a:lvl7pPr marL="2743255" indent="0">
              <a:buNone/>
              <a:defRPr sz="2000"/>
            </a:lvl7pPr>
            <a:lvl8pPr marL="3200464" indent="0">
              <a:buNone/>
              <a:defRPr sz="2000"/>
            </a:lvl8pPr>
            <a:lvl9pPr marL="3657673" indent="0">
              <a:buNone/>
              <a:defRPr sz="2000"/>
            </a:lvl9pPr>
          </a:lstStyle>
          <a:p>
            <a:endParaRPr lang="en-US"/>
          </a:p>
        </p:txBody>
      </p:sp>
      <p:sp>
        <p:nvSpPr>
          <p:cNvPr id="32" name="Picture Placeholder 2"/>
          <p:cNvSpPr>
            <a:spLocks noGrp="1"/>
          </p:cNvSpPr>
          <p:nvPr>
            <p:ph type="pic" idx="26"/>
          </p:nvPr>
        </p:nvSpPr>
        <p:spPr>
          <a:xfrm>
            <a:off x="6763266" y="4960273"/>
            <a:ext cx="3156226" cy="1602200"/>
          </a:xfrm>
          <a:prstGeom prst="rect">
            <a:avLst/>
          </a:prstGeom>
          <a:solidFill>
            <a:schemeClr val="bg1"/>
          </a:solidFill>
          <a:ln>
            <a:solidFill>
              <a:schemeClr val="bg1">
                <a:lumMod val="75000"/>
              </a:schemeClr>
            </a:solidFill>
          </a:ln>
        </p:spPr>
        <p:txBody>
          <a:bodyPr>
            <a:normAutofit/>
          </a:bodyPr>
          <a:lstStyle>
            <a:lvl1pPr marL="0" indent="0">
              <a:buNone/>
              <a:defRPr sz="1400"/>
            </a:lvl1pPr>
            <a:lvl2pPr marL="457209" indent="0">
              <a:buNone/>
              <a:defRPr sz="2800"/>
            </a:lvl2pPr>
            <a:lvl3pPr marL="914418" indent="0">
              <a:buNone/>
              <a:defRPr sz="2400"/>
            </a:lvl3pPr>
            <a:lvl4pPr marL="1371627" indent="0">
              <a:buNone/>
              <a:defRPr sz="2000"/>
            </a:lvl4pPr>
            <a:lvl5pPr marL="1828837" indent="0">
              <a:buNone/>
              <a:defRPr sz="2000"/>
            </a:lvl5pPr>
            <a:lvl6pPr marL="2286046" indent="0">
              <a:buNone/>
              <a:defRPr sz="2000"/>
            </a:lvl6pPr>
            <a:lvl7pPr marL="2743255" indent="0">
              <a:buNone/>
              <a:defRPr sz="2000"/>
            </a:lvl7pPr>
            <a:lvl8pPr marL="3200464" indent="0">
              <a:buNone/>
              <a:defRPr sz="2000"/>
            </a:lvl8pPr>
            <a:lvl9pPr marL="3657673" indent="0">
              <a:buNone/>
              <a:defRPr sz="2000"/>
            </a:lvl9pPr>
          </a:lstStyle>
          <a:p>
            <a:endParaRPr lang="en-US"/>
          </a:p>
        </p:txBody>
      </p:sp>
      <p:sp>
        <p:nvSpPr>
          <p:cNvPr id="33" name="Picture Placeholder 2"/>
          <p:cNvSpPr>
            <a:spLocks noGrp="1"/>
          </p:cNvSpPr>
          <p:nvPr>
            <p:ph type="pic" idx="27"/>
          </p:nvPr>
        </p:nvSpPr>
        <p:spPr>
          <a:xfrm>
            <a:off x="4118529" y="4960273"/>
            <a:ext cx="2563493" cy="1602200"/>
          </a:xfrm>
          <a:prstGeom prst="rect">
            <a:avLst/>
          </a:prstGeom>
          <a:solidFill>
            <a:schemeClr val="bg1"/>
          </a:solidFill>
          <a:ln>
            <a:solidFill>
              <a:schemeClr val="bg1">
                <a:lumMod val="75000"/>
              </a:schemeClr>
            </a:solidFill>
          </a:ln>
        </p:spPr>
        <p:txBody>
          <a:bodyPr>
            <a:normAutofit/>
          </a:bodyPr>
          <a:lstStyle>
            <a:lvl1pPr marL="0" indent="0">
              <a:buNone/>
              <a:defRPr sz="1400"/>
            </a:lvl1pPr>
            <a:lvl2pPr marL="457209" indent="0">
              <a:buNone/>
              <a:defRPr sz="2800"/>
            </a:lvl2pPr>
            <a:lvl3pPr marL="914418" indent="0">
              <a:buNone/>
              <a:defRPr sz="2400"/>
            </a:lvl3pPr>
            <a:lvl4pPr marL="1371627" indent="0">
              <a:buNone/>
              <a:defRPr sz="2000"/>
            </a:lvl4pPr>
            <a:lvl5pPr marL="1828837" indent="0">
              <a:buNone/>
              <a:defRPr sz="2000"/>
            </a:lvl5pPr>
            <a:lvl6pPr marL="2286046" indent="0">
              <a:buNone/>
              <a:defRPr sz="2000"/>
            </a:lvl6pPr>
            <a:lvl7pPr marL="2743255" indent="0">
              <a:buNone/>
              <a:defRPr sz="2000"/>
            </a:lvl7pPr>
            <a:lvl8pPr marL="3200464" indent="0">
              <a:buNone/>
              <a:defRPr sz="2000"/>
            </a:lvl8pPr>
            <a:lvl9pPr marL="3657673" indent="0">
              <a:buNone/>
              <a:defRPr sz="2000"/>
            </a:lvl9pPr>
          </a:lstStyle>
          <a:p>
            <a:endParaRPr lang="en-US"/>
          </a:p>
        </p:txBody>
      </p:sp>
      <p:sp>
        <p:nvSpPr>
          <p:cNvPr id="34" name="Picture Placeholder 2"/>
          <p:cNvSpPr>
            <a:spLocks noGrp="1"/>
          </p:cNvSpPr>
          <p:nvPr>
            <p:ph type="pic" idx="28"/>
          </p:nvPr>
        </p:nvSpPr>
        <p:spPr>
          <a:xfrm>
            <a:off x="7998942" y="357139"/>
            <a:ext cx="3968347" cy="2226283"/>
          </a:xfrm>
          <a:prstGeom prst="rect">
            <a:avLst/>
          </a:prstGeom>
          <a:solidFill>
            <a:schemeClr val="bg1"/>
          </a:solidFill>
          <a:ln>
            <a:solidFill>
              <a:schemeClr val="bg1">
                <a:lumMod val="75000"/>
              </a:schemeClr>
            </a:solidFill>
          </a:ln>
        </p:spPr>
        <p:txBody>
          <a:bodyPr>
            <a:normAutofit/>
          </a:bodyPr>
          <a:lstStyle>
            <a:lvl1pPr marL="0" indent="0">
              <a:buNone/>
              <a:defRPr sz="1400"/>
            </a:lvl1pPr>
            <a:lvl2pPr marL="457209" indent="0">
              <a:buNone/>
              <a:defRPr sz="2800"/>
            </a:lvl2pPr>
            <a:lvl3pPr marL="914418" indent="0">
              <a:buNone/>
              <a:defRPr sz="2400"/>
            </a:lvl3pPr>
            <a:lvl4pPr marL="1371627" indent="0">
              <a:buNone/>
              <a:defRPr sz="2000"/>
            </a:lvl4pPr>
            <a:lvl5pPr marL="1828837" indent="0">
              <a:buNone/>
              <a:defRPr sz="2000"/>
            </a:lvl5pPr>
            <a:lvl6pPr marL="2286046" indent="0">
              <a:buNone/>
              <a:defRPr sz="2000"/>
            </a:lvl6pPr>
            <a:lvl7pPr marL="2743255" indent="0">
              <a:buNone/>
              <a:defRPr sz="2000"/>
            </a:lvl7pPr>
            <a:lvl8pPr marL="3200464" indent="0">
              <a:buNone/>
              <a:defRPr sz="2000"/>
            </a:lvl8pPr>
            <a:lvl9pPr marL="3657673" indent="0">
              <a:buNone/>
              <a:defRPr sz="2000"/>
            </a:lvl9pPr>
          </a:lstStyle>
          <a:p>
            <a:endParaRPr lang="en-US"/>
          </a:p>
        </p:txBody>
      </p:sp>
      <p:sp>
        <p:nvSpPr>
          <p:cNvPr id="35" name="Picture Placeholder 2"/>
          <p:cNvSpPr>
            <a:spLocks noGrp="1"/>
          </p:cNvSpPr>
          <p:nvPr>
            <p:ph type="pic" idx="29"/>
          </p:nvPr>
        </p:nvSpPr>
        <p:spPr>
          <a:xfrm>
            <a:off x="4588086" y="815228"/>
            <a:ext cx="3336714" cy="1768195"/>
          </a:xfrm>
          <a:prstGeom prst="rect">
            <a:avLst/>
          </a:prstGeom>
          <a:solidFill>
            <a:schemeClr val="bg1"/>
          </a:solidFill>
          <a:ln>
            <a:solidFill>
              <a:schemeClr val="bg1">
                <a:lumMod val="75000"/>
              </a:schemeClr>
            </a:solidFill>
          </a:ln>
        </p:spPr>
        <p:txBody>
          <a:bodyPr>
            <a:normAutofit/>
          </a:bodyPr>
          <a:lstStyle>
            <a:lvl1pPr marL="0" indent="0">
              <a:buNone/>
              <a:defRPr sz="1400"/>
            </a:lvl1pPr>
            <a:lvl2pPr marL="457209" indent="0">
              <a:buNone/>
              <a:defRPr sz="2800"/>
            </a:lvl2pPr>
            <a:lvl3pPr marL="914418" indent="0">
              <a:buNone/>
              <a:defRPr sz="2400"/>
            </a:lvl3pPr>
            <a:lvl4pPr marL="1371627" indent="0">
              <a:buNone/>
              <a:defRPr sz="2000"/>
            </a:lvl4pPr>
            <a:lvl5pPr marL="1828837" indent="0">
              <a:buNone/>
              <a:defRPr sz="2000"/>
            </a:lvl5pPr>
            <a:lvl6pPr marL="2286046" indent="0">
              <a:buNone/>
              <a:defRPr sz="2000"/>
            </a:lvl6pPr>
            <a:lvl7pPr marL="2743255" indent="0">
              <a:buNone/>
              <a:defRPr sz="2000"/>
            </a:lvl7pPr>
            <a:lvl8pPr marL="3200464" indent="0">
              <a:buNone/>
              <a:defRPr sz="2000"/>
            </a:lvl8pPr>
            <a:lvl9pPr marL="3657673" indent="0">
              <a:buNone/>
              <a:defRPr sz="2000"/>
            </a:lvl9pPr>
          </a:lstStyle>
          <a:p>
            <a:endParaRPr lang="en-US"/>
          </a:p>
        </p:txBody>
      </p:sp>
      <p:sp>
        <p:nvSpPr>
          <p:cNvPr id="36" name="Picture Placeholder 2"/>
          <p:cNvSpPr>
            <a:spLocks noGrp="1"/>
          </p:cNvSpPr>
          <p:nvPr>
            <p:ph type="pic" idx="30"/>
          </p:nvPr>
        </p:nvSpPr>
        <p:spPr>
          <a:xfrm>
            <a:off x="1473793" y="4960273"/>
            <a:ext cx="2563493" cy="1602200"/>
          </a:xfrm>
          <a:prstGeom prst="rect">
            <a:avLst/>
          </a:prstGeom>
          <a:solidFill>
            <a:schemeClr val="bg1"/>
          </a:solidFill>
          <a:ln>
            <a:solidFill>
              <a:schemeClr val="bg1">
                <a:lumMod val="75000"/>
              </a:schemeClr>
            </a:solidFill>
          </a:ln>
        </p:spPr>
        <p:txBody>
          <a:bodyPr>
            <a:normAutofit/>
          </a:bodyPr>
          <a:lstStyle>
            <a:lvl1pPr marL="0" indent="0">
              <a:buNone/>
              <a:defRPr sz="1400"/>
            </a:lvl1pPr>
            <a:lvl2pPr marL="457209" indent="0">
              <a:buNone/>
              <a:defRPr sz="2800"/>
            </a:lvl2pPr>
            <a:lvl3pPr marL="914418" indent="0">
              <a:buNone/>
              <a:defRPr sz="2400"/>
            </a:lvl3pPr>
            <a:lvl4pPr marL="1371627" indent="0">
              <a:buNone/>
              <a:defRPr sz="2000"/>
            </a:lvl4pPr>
            <a:lvl5pPr marL="1828837" indent="0">
              <a:buNone/>
              <a:defRPr sz="2000"/>
            </a:lvl5pPr>
            <a:lvl6pPr marL="2286046" indent="0">
              <a:buNone/>
              <a:defRPr sz="2000"/>
            </a:lvl6pPr>
            <a:lvl7pPr marL="2743255" indent="0">
              <a:buNone/>
              <a:defRPr sz="2000"/>
            </a:lvl7pPr>
            <a:lvl8pPr marL="3200464" indent="0">
              <a:buNone/>
              <a:defRPr sz="2000"/>
            </a:lvl8pPr>
            <a:lvl9pPr marL="3657673" indent="0">
              <a:buNone/>
              <a:defRPr sz="2000"/>
            </a:lvl9pPr>
          </a:lstStyle>
          <a:p>
            <a:endParaRPr lang="en-US"/>
          </a:p>
        </p:txBody>
      </p:sp>
      <p:sp>
        <p:nvSpPr>
          <p:cNvPr id="38" name="Text Placeholder 3"/>
          <p:cNvSpPr>
            <a:spLocks noGrp="1"/>
          </p:cNvSpPr>
          <p:nvPr>
            <p:ph type="body" sz="half" idx="31"/>
          </p:nvPr>
        </p:nvSpPr>
        <p:spPr>
          <a:xfrm>
            <a:off x="258412" y="1421003"/>
            <a:ext cx="3953738" cy="838468"/>
          </a:xfrm>
          <a:prstGeom prst="rect">
            <a:avLst/>
          </a:prstGeom>
          <a:noFill/>
          <a:ln>
            <a:noFill/>
          </a:ln>
        </p:spPr>
        <p:txBody>
          <a:bodyPr/>
          <a:lstStyle>
            <a:lvl1pPr marL="0" indent="0" algn="l">
              <a:buNone/>
              <a:defRPr sz="3200">
                <a:solidFill>
                  <a:schemeClr val="tx1"/>
                </a:solidFill>
                <a:latin typeface="Gill Sans MT" panose="020B0502020104020203" pitchFamily="34" charset="0"/>
              </a:defRPr>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dirty="0"/>
              <a:t>Edit Master text styles</a:t>
            </a:r>
          </a:p>
        </p:txBody>
      </p:sp>
    </p:spTree>
    <p:extLst>
      <p:ext uri="{BB962C8B-B14F-4D97-AF65-F5344CB8AC3E}">
        <p14:creationId xmlns:p14="http://schemas.microsoft.com/office/powerpoint/2010/main" val="2269916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meline">
    <p:spTree>
      <p:nvGrpSpPr>
        <p:cNvPr id="1" name=""/>
        <p:cNvGrpSpPr/>
        <p:nvPr/>
      </p:nvGrpSpPr>
      <p:grpSpPr>
        <a:xfrm>
          <a:off x="0" y="0"/>
          <a:ext cx="0" cy="0"/>
          <a:chOff x="0" y="0"/>
          <a:chExt cx="0" cy="0"/>
        </a:xfrm>
      </p:grpSpPr>
      <p:sp>
        <p:nvSpPr>
          <p:cNvPr id="7" name="Rectangle 6"/>
          <p:cNvSpPr/>
          <p:nvPr userDrawn="1"/>
        </p:nvSpPr>
        <p:spPr>
          <a:xfrm>
            <a:off x="895740" y="2519267"/>
            <a:ext cx="1698172" cy="149289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userDrawn="1"/>
        </p:nvSpPr>
        <p:spPr>
          <a:xfrm>
            <a:off x="1674469" y="2143325"/>
            <a:ext cx="670825" cy="369332"/>
          </a:xfrm>
          <a:prstGeom prst="rect">
            <a:avLst/>
          </a:prstGeom>
        </p:spPr>
        <p:txBody>
          <a:bodyPr wrap="none">
            <a:spAutoFit/>
          </a:bodyPr>
          <a:lstStyle/>
          <a:p>
            <a:r>
              <a:rPr lang="en-GB" sz="1800" b="1" dirty="0">
                <a:solidFill>
                  <a:schemeClr val="bg1"/>
                </a:solidFill>
                <a:latin typeface="Gill Sans MT" panose="020B0502020104020203" pitchFamily="34" charset="0"/>
              </a:rPr>
              <a:t>Year</a:t>
            </a:r>
            <a:endParaRPr lang="en-US" sz="1800" dirty="0">
              <a:solidFill>
                <a:schemeClr val="bg1"/>
              </a:solidFill>
            </a:endParaRPr>
          </a:p>
        </p:txBody>
      </p:sp>
      <p:sp>
        <p:nvSpPr>
          <p:cNvPr id="10" name="Isosceles Triangle 9"/>
          <p:cNvSpPr/>
          <p:nvPr userDrawn="1"/>
        </p:nvSpPr>
        <p:spPr>
          <a:xfrm rot="5400000">
            <a:off x="2543369" y="2255292"/>
            <a:ext cx="354563" cy="130629"/>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Isosceles Triangle 10"/>
          <p:cNvSpPr/>
          <p:nvPr userDrawn="1"/>
        </p:nvSpPr>
        <p:spPr>
          <a:xfrm rot="5400000">
            <a:off x="2673998" y="2255292"/>
            <a:ext cx="354563" cy="130629"/>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userDrawn="1"/>
        </p:nvSpPr>
        <p:spPr>
          <a:xfrm>
            <a:off x="0" y="1"/>
            <a:ext cx="12192000" cy="124097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p:cNvSpPr/>
          <p:nvPr userDrawn="1"/>
        </p:nvSpPr>
        <p:spPr>
          <a:xfrm>
            <a:off x="7911767" y="317642"/>
            <a:ext cx="4777866" cy="923330"/>
          </a:xfrm>
          <a:prstGeom prst="rect">
            <a:avLst/>
          </a:prstGeom>
        </p:spPr>
        <p:txBody>
          <a:bodyPr wrap="square">
            <a:spAutoFit/>
          </a:bodyPr>
          <a:lstStyle/>
          <a:p>
            <a:r>
              <a:rPr lang="en-US" sz="5400" dirty="0">
                <a:latin typeface="Gill Sans MT" panose="020B0502020104020203" pitchFamily="34" charset="0"/>
              </a:rPr>
              <a:t>TIMELINE</a:t>
            </a:r>
          </a:p>
        </p:txBody>
      </p:sp>
      <p:sp>
        <p:nvSpPr>
          <p:cNvPr id="14" name="Rectangle 13"/>
          <p:cNvSpPr/>
          <p:nvPr userDrawn="1"/>
        </p:nvSpPr>
        <p:spPr>
          <a:xfrm>
            <a:off x="8014997" y="1147665"/>
            <a:ext cx="2817845" cy="9330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9" name="Text Placeholder 3"/>
          <p:cNvSpPr>
            <a:spLocks noGrp="1"/>
          </p:cNvSpPr>
          <p:nvPr>
            <p:ph type="body" sz="half" idx="16" hasCustomPrompt="1"/>
          </p:nvPr>
        </p:nvSpPr>
        <p:spPr>
          <a:xfrm>
            <a:off x="1143464" y="2146273"/>
            <a:ext cx="1436825" cy="375715"/>
          </a:xfrm>
          <a:prstGeom prst="rect">
            <a:avLst/>
          </a:prstGeom>
          <a:solidFill>
            <a:srgbClr val="00B050"/>
          </a:solidFill>
          <a:ln>
            <a:noFill/>
          </a:ln>
        </p:spPr>
        <p:txBody>
          <a:bodyPr/>
          <a:lstStyle>
            <a:lvl1pPr marL="0" indent="0" algn="l">
              <a:buNone/>
              <a:defRPr sz="1800" b="1">
                <a:solidFill>
                  <a:schemeClr val="bg1"/>
                </a:solidFill>
                <a:latin typeface="Gill Sans MT" panose="020B0502020104020203" pitchFamily="34" charset="0"/>
              </a:defRPr>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dirty="0"/>
              <a:t>Edit Year</a:t>
            </a:r>
          </a:p>
        </p:txBody>
      </p:sp>
      <p:sp>
        <p:nvSpPr>
          <p:cNvPr id="70" name="Text Placeholder 3"/>
          <p:cNvSpPr>
            <a:spLocks noGrp="1"/>
          </p:cNvSpPr>
          <p:nvPr>
            <p:ph type="body" sz="half" idx="17" hasCustomPrompt="1"/>
          </p:nvPr>
        </p:nvSpPr>
        <p:spPr>
          <a:xfrm>
            <a:off x="956012" y="2638884"/>
            <a:ext cx="1576470" cy="1289304"/>
          </a:xfrm>
          <a:prstGeom prst="rect">
            <a:avLst/>
          </a:prstGeom>
          <a:noFill/>
          <a:ln>
            <a:noFill/>
          </a:ln>
        </p:spPr>
        <p:txBody>
          <a:bodyPr/>
          <a:lstStyle>
            <a:lvl1pPr marL="0" indent="0" algn="l">
              <a:buNone/>
              <a:defRPr sz="1400" b="0">
                <a:solidFill>
                  <a:schemeClr val="tx1"/>
                </a:solidFill>
                <a:latin typeface="Gill Sans MT" panose="020B0502020104020203" pitchFamily="34" charset="0"/>
              </a:defRPr>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dirty="0"/>
              <a:t>Edit Content</a:t>
            </a:r>
          </a:p>
        </p:txBody>
      </p:sp>
      <p:sp>
        <p:nvSpPr>
          <p:cNvPr id="71" name="Rectangle 70"/>
          <p:cNvSpPr/>
          <p:nvPr userDrawn="1"/>
        </p:nvSpPr>
        <p:spPr>
          <a:xfrm>
            <a:off x="895740" y="4655977"/>
            <a:ext cx="1698172" cy="149289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2" name="Isosceles Triangle 71"/>
          <p:cNvSpPr/>
          <p:nvPr userDrawn="1"/>
        </p:nvSpPr>
        <p:spPr>
          <a:xfrm rot="5400000">
            <a:off x="2543369" y="4392002"/>
            <a:ext cx="354563" cy="130629"/>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3" name="Isosceles Triangle 72"/>
          <p:cNvSpPr/>
          <p:nvPr userDrawn="1"/>
        </p:nvSpPr>
        <p:spPr>
          <a:xfrm rot="5400000">
            <a:off x="2673998" y="4392002"/>
            <a:ext cx="354563" cy="130629"/>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4" name="Text Placeholder 3"/>
          <p:cNvSpPr>
            <a:spLocks noGrp="1"/>
          </p:cNvSpPr>
          <p:nvPr>
            <p:ph type="body" sz="half" idx="18" hasCustomPrompt="1"/>
          </p:nvPr>
        </p:nvSpPr>
        <p:spPr>
          <a:xfrm>
            <a:off x="1143464" y="4282983"/>
            <a:ext cx="1436825" cy="375715"/>
          </a:xfrm>
          <a:prstGeom prst="rect">
            <a:avLst/>
          </a:prstGeom>
          <a:solidFill>
            <a:srgbClr val="00B050"/>
          </a:solidFill>
          <a:ln>
            <a:noFill/>
          </a:ln>
        </p:spPr>
        <p:txBody>
          <a:bodyPr/>
          <a:lstStyle>
            <a:lvl1pPr marL="0" indent="0" algn="l">
              <a:buNone/>
              <a:defRPr sz="1800" b="1">
                <a:solidFill>
                  <a:schemeClr val="bg1"/>
                </a:solidFill>
                <a:latin typeface="Gill Sans MT" panose="020B0502020104020203" pitchFamily="34" charset="0"/>
              </a:defRPr>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dirty="0"/>
              <a:t>Edit Year</a:t>
            </a:r>
          </a:p>
        </p:txBody>
      </p:sp>
      <p:sp>
        <p:nvSpPr>
          <p:cNvPr id="75" name="Text Placeholder 3"/>
          <p:cNvSpPr>
            <a:spLocks noGrp="1"/>
          </p:cNvSpPr>
          <p:nvPr>
            <p:ph type="body" sz="half" idx="19" hasCustomPrompt="1"/>
          </p:nvPr>
        </p:nvSpPr>
        <p:spPr>
          <a:xfrm>
            <a:off x="956012" y="4775594"/>
            <a:ext cx="1576470" cy="1289304"/>
          </a:xfrm>
          <a:prstGeom prst="rect">
            <a:avLst/>
          </a:prstGeom>
          <a:noFill/>
          <a:ln>
            <a:noFill/>
          </a:ln>
        </p:spPr>
        <p:txBody>
          <a:bodyPr/>
          <a:lstStyle>
            <a:lvl1pPr marL="0" indent="0" algn="l">
              <a:buNone/>
              <a:defRPr sz="1400" b="0">
                <a:solidFill>
                  <a:schemeClr val="tx1"/>
                </a:solidFill>
                <a:latin typeface="Gill Sans MT" panose="020B0502020104020203" pitchFamily="34" charset="0"/>
              </a:defRPr>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dirty="0"/>
              <a:t>Edit Content</a:t>
            </a:r>
          </a:p>
        </p:txBody>
      </p:sp>
      <p:sp>
        <p:nvSpPr>
          <p:cNvPr id="76" name="Rectangle 75"/>
          <p:cNvSpPr/>
          <p:nvPr userDrawn="1"/>
        </p:nvSpPr>
        <p:spPr>
          <a:xfrm>
            <a:off x="3063488" y="2519267"/>
            <a:ext cx="1698172" cy="149289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7" name="Isosceles Triangle 76"/>
          <p:cNvSpPr/>
          <p:nvPr userDrawn="1"/>
        </p:nvSpPr>
        <p:spPr>
          <a:xfrm rot="5400000">
            <a:off x="4711118" y="2255292"/>
            <a:ext cx="354563" cy="130629"/>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8" name="Isosceles Triangle 77"/>
          <p:cNvSpPr/>
          <p:nvPr userDrawn="1"/>
        </p:nvSpPr>
        <p:spPr>
          <a:xfrm rot="5400000">
            <a:off x="4841746" y="2255292"/>
            <a:ext cx="354563" cy="130629"/>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9" name="Text Placeholder 3"/>
          <p:cNvSpPr>
            <a:spLocks noGrp="1"/>
          </p:cNvSpPr>
          <p:nvPr>
            <p:ph type="body" sz="half" idx="20" hasCustomPrompt="1"/>
          </p:nvPr>
        </p:nvSpPr>
        <p:spPr>
          <a:xfrm>
            <a:off x="3311213" y="2146273"/>
            <a:ext cx="1436825" cy="375715"/>
          </a:xfrm>
          <a:prstGeom prst="rect">
            <a:avLst/>
          </a:prstGeom>
          <a:solidFill>
            <a:srgbClr val="00B050"/>
          </a:solidFill>
          <a:ln>
            <a:noFill/>
          </a:ln>
        </p:spPr>
        <p:txBody>
          <a:bodyPr/>
          <a:lstStyle>
            <a:lvl1pPr marL="0" indent="0" algn="l">
              <a:buNone/>
              <a:defRPr sz="1800" b="1">
                <a:solidFill>
                  <a:schemeClr val="bg1"/>
                </a:solidFill>
                <a:latin typeface="Gill Sans MT" panose="020B0502020104020203" pitchFamily="34" charset="0"/>
              </a:defRPr>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dirty="0"/>
              <a:t>Edit Year</a:t>
            </a:r>
          </a:p>
        </p:txBody>
      </p:sp>
      <p:sp>
        <p:nvSpPr>
          <p:cNvPr id="80" name="Text Placeholder 3"/>
          <p:cNvSpPr>
            <a:spLocks noGrp="1"/>
          </p:cNvSpPr>
          <p:nvPr>
            <p:ph type="body" sz="half" idx="21" hasCustomPrompt="1"/>
          </p:nvPr>
        </p:nvSpPr>
        <p:spPr>
          <a:xfrm>
            <a:off x="3123761" y="2638884"/>
            <a:ext cx="1576470" cy="1289304"/>
          </a:xfrm>
          <a:prstGeom prst="rect">
            <a:avLst/>
          </a:prstGeom>
          <a:noFill/>
          <a:ln>
            <a:noFill/>
          </a:ln>
        </p:spPr>
        <p:txBody>
          <a:bodyPr/>
          <a:lstStyle>
            <a:lvl1pPr marL="0" indent="0" algn="l">
              <a:buNone/>
              <a:defRPr sz="1400" b="0">
                <a:solidFill>
                  <a:schemeClr val="tx1"/>
                </a:solidFill>
                <a:latin typeface="Gill Sans MT" panose="020B0502020104020203" pitchFamily="34" charset="0"/>
              </a:defRPr>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dirty="0"/>
              <a:t>Edit Content</a:t>
            </a:r>
          </a:p>
        </p:txBody>
      </p:sp>
      <p:sp>
        <p:nvSpPr>
          <p:cNvPr id="81" name="Rectangle 80"/>
          <p:cNvSpPr/>
          <p:nvPr userDrawn="1"/>
        </p:nvSpPr>
        <p:spPr>
          <a:xfrm>
            <a:off x="3063488" y="4655977"/>
            <a:ext cx="1698172" cy="149289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2" name="Isosceles Triangle 81"/>
          <p:cNvSpPr/>
          <p:nvPr userDrawn="1"/>
        </p:nvSpPr>
        <p:spPr>
          <a:xfrm rot="5400000">
            <a:off x="4711118" y="4392002"/>
            <a:ext cx="354563" cy="130629"/>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3" name="Isosceles Triangle 82"/>
          <p:cNvSpPr/>
          <p:nvPr userDrawn="1"/>
        </p:nvSpPr>
        <p:spPr>
          <a:xfrm rot="5400000">
            <a:off x="4841746" y="4392002"/>
            <a:ext cx="354563" cy="130629"/>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4" name="Text Placeholder 3"/>
          <p:cNvSpPr>
            <a:spLocks noGrp="1"/>
          </p:cNvSpPr>
          <p:nvPr>
            <p:ph type="body" sz="half" idx="22" hasCustomPrompt="1"/>
          </p:nvPr>
        </p:nvSpPr>
        <p:spPr>
          <a:xfrm>
            <a:off x="3311213" y="4282983"/>
            <a:ext cx="1436825" cy="375715"/>
          </a:xfrm>
          <a:prstGeom prst="rect">
            <a:avLst/>
          </a:prstGeom>
          <a:solidFill>
            <a:srgbClr val="00B050"/>
          </a:solidFill>
          <a:ln>
            <a:noFill/>
          </a:ln>
        </p:spPr>
        <p:txBody>
          <a:bodyPr/>
          <a:lstStyle>
            <a:lvl1pPr marL="0" indent="0" algn="l">
              <a:buNone/>
              <a:defRPr sz="1800" b="1">
                <a:solidFill>
                  <a:schemeClr val="bg1"/>
                </a:solidFill>
                <a:latin typeface="Gill Sans MT" panose="020B0502020104020203" pitchFamily="34" charset="0"/>
              </a:defRPr>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dirty="0"/>
              <a:t>Edit Year</a:t>
            </a:r>
          </a:p>
        </p:txBody>
      </p:sp>
      <p:sp>
        <p:nvSpPr>
          <p:cNvPr id="85" name="Text Placeholder 3"/>
          <p:cNvSpPr>
            <a:spLocks noGrp="1"/>
          </p:cNvSpPr>
          <p:nvPr>
            <p:ph type="body" sz="half" idx="23" hasCustomPrompt="1"/>
          </p:nvPr>
        </p:nvSpPr>
        <p:spPr>
          <a:xfrm>
            <a:off x="3123761" y="4775594"/>
            <a:ext cx="1576470" cy="1289304"/>
          </a:xfrm>
          <a:prstGeom prst="rect">
            <a:avLst/>
          </a:prstGeom>
          <a:noFill/>
          <a:ln>
            <a:noFill/>
          </a:ln>
        </p:spPr>
        <p:txBody>
          <a:bodyPr/>
          <a:lstStyle>
            <a:lvl1pPr marL="0" indent="0" algn="l">
              <a:buNone/>
              <a:defRPr sz="1400" b="0">
                <a:solidFill>
                  <a:schemeClr val="tx1"/>
                </a:solidFill>
                <a:latin typeface="Gill Sans MT" panose="020B0502020104020203" pitchFamily="34" charset="0"/>
              </a:defRPr>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dirty="0"/>
              <a:t>Edit Content</a:t>
            </a:r>
          </a:p>
        </p:txBody>
      </p:sp>
      <p:sp>
        <p:nvSpPr>
          <p:cNvPr id="86" name="Rectangle 85"/>
          <p:cNvSpPr/>
          <p:nvPr userDrawn="1"/>
        </p:nvSpPr>
        <p:spPr>
          <a:xfrm>
            <a:off x="5214971" y="2519267"/>
            <a:ext cx="1698172" cy="149289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7" name="Isosceles Triangle 86"/>
          <p:cNvSpPr/>
          <p:nvPr userDrawn="1"/>
        </p:nvSpPr>
        <p:spPr>
          <a:xfrm rot="5400000">
            <a:off x="6862601" y="2255292"/>
            <a:ext cx="354563" cy="130629"/>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8" name="Isosceles Triangle 87"/>
          <p:cNvSpPr/>
          <p:nvPr userDrawn="1"/>
        </p:nvSpPr>
        <p:spPr>
          <a:xfrm rot="5400000">
            <a:off x="6993229" y="2255292"/>
            <a:ext cx="354563" cy="130629"/>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9" name="Text Placeholder 3"/>
          <p:cNvSpPr>
            <a:spLocks noGrp="1"/>
          </p:cNvSpPr>
          <p:nvPr>
            <p:ph type="body" sz="half" idx="24" hasCustomPrompt="1"/>
          </p:nvPr>
        </p:nvSpPr>
        <p:spPr>
          <a:xfrm>
            <a:off x="5462696" y="2146273"/>
            <a:ext cx="1436825" cy="375715"/>
          </a:xfrm>
          <a:prstGeom prst="rect">
            <a:avLst/>
          </a:prstGeom>
          <a:solidFill>
            <a:srgbClr val="00B050"/>
          </a:solidFill>
          <a:ln>
            <a:noFill/>
          </a:ln>
        </p:spPr>
        <p:txBody>
          <a:bodyPr/>
          <a:lstStyle>
            <a:lvl1pPr marL="0" indent="0" algn="l">
              <a:buNone/>
              <a:defRPr sz="1800" b="1">
                <a:solidFill>
                  <a:schemeClr val="bg1"/>
                </a:solidFill>
                <a:latin typeface="Gill Sans MT" panose="020B0502020104020203" pitchFamily="34" charset="0"/>
              </a:defRPr>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dirty="0"/>
              <a:t>Edit Year</a:t>
            </a:r>
          </a:p>
        </p:txBody>
      </p:sp>
      <p:sp>
        <p:nvSpPr>
          <p:cNvPr id="90" name="Text Placeholder 3"/>
          <p:cNvSpPr>
            <a:spLocks noGrp="1"/>
          </p:cNvSpPr>
          <p:nvPr>
            <p:ph type="body" sz="half" idx="25" hasCustomPrompt="1"/>
          </p:nvPr>
        </p:nvSpPr>
        <p:spPr>
          <a:xfrm>
            <a:off x="5275244" y="2638884"/>
            <a:ext cx="1576470" cy="1289304"/>
          </a:xfrm>
          <a:prstGeom prst="rect">
            <a:avLst/>
          </a:prstGeom>
          <a:noFill/>
          <a:ln>
            <a:noFill/>
          </a:ln>
        </p:spPr>
        <p:txBody>
          <a:bodyPr/>
          <a:lstStyle>
            <a:lvl1pPr marL="0" indent="0" algn="l">
              <a:buNone/>
              <a:defRPr sz="1400" b="0">
                <a:solidFill>
                  <a:schemeClr val="tx1"/>
                </a:solidFill>
                <a:latin typeface="Gill Sans MT" panose="020B0502020104020203" pitchFamily="34" charset="0"/>
              </a:defRPr>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dirty="0"/>
              <a:t>Edit Content</a:t>
            </a:r>
          </a:p>
        </p:txBody>
      </p:sp>
      <p:sp>
        <p:nvSpPr>
          <p:cNvPr id="91" name="Rectangle 90"/>
          <p:cNvSpPr/>
          <p:nvPr userDrawn="1"/>
        </p:nvSpPr>
        <p:spPr>
          <a:xfrm>
            <a:off x="5214971" y="4655977"/>
            <a:ext cx="1698172" cy="149289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2" name="Isosceles Triangle 91"/>
          <p:cNvSpPr/>
          <p:nvPr userDrawn="1"/>
        </p:nvSpPr>
        <p:spPr>
          <a:xfrm rot="5400000">
            <a:off x="6862601" y="4392002"/>
            <a:ext cx="354563" cy="130629"/>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3" name="Isosceles Triangle 92"/>
          <p:cNvSpPr/>
          <p:nvPr userDrawn="1"/>
        </p:nvSpPr>
        <p:spPr>
          <a:xfrm rot="5400000">
            <a:off x="6993229" y="4392002"/>
            <a:ext cx="354563" cy="130629"/>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4" name="Text Placeholder 3"/>
          <p:cNvSpPr>
            <a:spLocks noGrp="1"/>
          </p:cNvSpPr>
          <p:nvPr>
            <p:ph type="body" sz="half" idx="26" hasCustomPrompt="1"/>
          </p:nvPr>
        </p:nvSpPr>
        <p:spPr>
          <a:xfrm>
            <a:off x="5462696" y="4282983"/>
            <a:ext cx="1436825" cy="375715"/>
          </a:xfrm>
          <a:prstGeom prst="rect">
            <a:avLst/>
          </a:prstGeom>
          <a:solidFill>
            <a:srgbClr val="00B050"/>
          </a:solidFill>
          <a:ln>
            <a:noFill/>
          </a:ln>
        </p:spPr>
        <p:txBody>
          <a:bodyPr/>
          <a:lstStyle>
            <a:lvl1pPr marL="0" indent="0" algn="l">
              <a:buNone/>
              <a:defRPr sz="1800" b="1">
                <a:solidFill>
                  <a:schemeClr val="bg1"/>
                </a:solidFill>
                <a:latin typeface="Gill Sans MT" panose="020B0502020104020203" pitchFamily="34" charset="0"/>
              </a:defRPr>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dirty="0"/>
              <a:t>Edit Year</a:t>
            </a:r>
          </a:p>
        </p:txBody>
      </p:sp>
      <p:sp>
        <p:nvSpPr>
          <p:cNvPr id="95" name="Text Placeholder 3"/>
          <p:cNvSpPr>
            <a:spLocks noGrp="1"/>
          </p:cNvSpPr>
          <p:nvPr>
            <p:ph type="body" sz="half" idx="27" hasCustomPrompt="1"/>
          </p:nvPr>
        </p:nvSpPr>
        <p:spPr>
          <a:xfrm>
            <a:off x="5275244" y="4775594"/>
            <a:ext cx="1576470" cy="1289304"/>
          </a:xfrm>
          <a:prstGeom prst="rect">
            <a:avLst/>
          </a:prstGeom>
          <a:noFill/>
          <a:ln>
            <a:noFill/>
          </a:ln>
        </p:spPr>
        <p:txBody>
          <a:bodyPr/>
          <a:lstStyle>
            <a:lvl1pPr marL="0" indent="0" algn="l">
              <a:buNone/>
              <a:defRPr sz="1400" b="0">
                <a:solidFill>
                  <a:schemeClr val="tx1"/>
                </a:solidFill>
                <a:latin typeface="Gill Sans MT" panose="020B0502020104020203" pitchFamily="34" charset="0"/>
              </a:defRPr>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dirty="0"/>
              <a:t>Edit Content</a:t>
            </a:r>
          </a:p>
        </p:txBody>
      </p:sp>
      <p:sp>
        <p:nvSpPr>
          <p:cNvPr id="96" name="Rectangle 95"/>
          <p:cNvSpPr/>
          <p:nvPr userDrawn="1"/>
        </p:nvSpPr>
        <p:spPr>
          <a:xfrm>
            <a:off x="7297250" y="2519267"/>
            <a:ext cx="1698172" cy="149289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7" name="Isosceles Triangle 96"/>
          <p:cNvSpPr/>
          <p:nvPr userDrawn="1"/>
        </p:nvSpPr>
        <p:spPr>
          <a:xfrm rot="5400000">
            <a:off x="8944879" y="2255292"/>
            <a:ext cx="354563" cy="130629"/>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8" name="Isosceles Triangle 97"/>
          <p:cNvSpPr/>
          <p:nvPr userDrawn="1"/>
        </p:nvSpPr>
        <p:spPr>
          <a:xfrm rot="5400000">
            <a:off x="9075508" y="2255292"/>
            <a:ext cx="354563" cy="130629"/>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9" name="Text Placeholder 3"/>
          <p:cNvSpPr>
            <a:spLocks noGrp="1"/>
          </p:cNvSpPr>
          <p:nvPr>
            <p:ph type="body" sz="half" idx="28" hasCustomPrompt="1"/>
          </p:nvPr>
        </p:nvSpPr>
        <p:spPr>
          <a:xfrm>
            <a:off x="7544974" y="2146273"/>
            <a:ext cx="1436825" cy="375715"/>
          </a:xfrm>
          <a:prstGeom prst="rect">
            <a:avLst/>
          </a:prstGeom>
          <a:solidFill>
            <a:srgbClr val="00B050"/>
          </a:solidFill>
          <a:ln>
            <a:noFill/>
          </a:ln>
        </p:spPr>
        <p:txBody>
          <a:bodyPr/>
          <a:lstStyle>
            <a:lvl1pPr marL="0" indent="0" algn="l">
              <a:buNone/>
              <a:defRPr sz="1800" b="1">
                <a:solidFill>
                  <a:schemeClr val="bg1"/>
                </a:solidFill>
                <a:latin typeface="Gill Sans MT" panose="020B0502020104020203" pitchFamily="34" charset="0"/>
              </a:defRPr>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dirty="0"/>
              <a:t>Edit Year</a:t>
            </a:r>
          </a:p>
        </p:txBody>
      </p:sp>
      <p:sp>
        <p:nvSpPr>
          <p:cNvPr id="100" name="Text Placeholder 3"/>
          <p:cNvSpPr>
            <a:spLocks noGrp="1"/>
          </p:cNvSpPr>
          <p:nvPr>
            <p:ph type="body" sz="half" idx="29" hasCustomPrompt="1"/>
          </p:nvPr>
        </p:nvSpPr>
        <p:spPr>
          <a:xfrm>
            <a:off x="7357522" y="2638884"/>
            <a:ext cx="1576470" cy="1289304"/>
          </a:xfrm>
          <a:prstGeom prst="rect">
            <a:avLst/>
          </a:prstGeom>
          <a:noFill/>
          <a:ln>
            <a:noFill/>
          </a:ln>
        </p:spPr>
        <p:txBody>
          <a:bodyPr/>
          <a:lstStyle>
            <a:lvl1pPr marL="0" indent="0" algn="l">
              <a:buNone/>
              <a:defRPr sz="1400" b="0">
                <a:solidFill>
                  <a:schemeClr val="tx1"/>
                </a:solidFill>
                <a:latin typeface="Gill Sans MT" panose="020B0502020104020203" pitchFamily="34" charset="0"/>
              </a:defRPr>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dirty="0"/>
              <a:t>Edit Content</a:t>
            </a:r>
          </a:p>
        </p:txBody>
      </p:sp>
      <p:sp>
        <p:nvSpPr>
          <p:cNvPr id="101" name="Rectangle 100"/>
          <p:cNvSpPr/>
          <p:nvPr userDrawn="1"/>
        </p:nvSpPr>
        <p:spPr>
          <a:xfrm>
            <a:off x="7297250" y="4655977"/>
            <a:ext cx="1698172" cy="149289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2" name="Isosceles Triangle 101"/>
          <p:cNvSpPr/>
          <p:nvPr userDrawn="1"/>
        </p:nvSpPr>
        <p:spPr>
          <a:xfrm rot="5400000">
            <a:off x="8944879" y="4392002"/>
            <a:ext cx="354563" cy="130629"/>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3" name="Isosceles Triangle 102"/>
          <p:cNvSpPr/>
          <p:nvPr userDrawn="1"/>
        </p:nvSpPr>
        <p:spPr>
          <a:xfrm rot="5400000">
            <a:off x="9075508" y="4392002"/>
            <a:ext cx="354563" cy="130629"/>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4" name="Text Placeholder 3"/>
          <p:cNvSpPr>
            <a:spLocks noGrp="1"/>
          </p:cNvSpPr>
          <p:nvPr>
            <p:ph type="body" sz="half" idx="30" hasCustomPrompt="1"/>
          </p:nvPr>
        </p:nvSpPr>
        <p:spPr>
          <a:xfrm>
            <a:off x="7544974" y="4282983"/>
            <a:ext cx="1436825" cy="375715"/>
          </a:xfrm>
          <a:prstGeom prst="rect">
            <a:avLst/>
          </a:prstGeom>
          <a:solidFill>
            <a:srgbClr val="00B050"/>
          </a:solidFill>
          <a:ln>
            <a:noFill/>
          </a:ln>
        </p:spPr>
        <p:txBody>
          <a:bodyPr/>
          <a:lstStyle>
            <a:lvl1pPr marL="0" indent="0" algn="l">
              <a:buNone/>
              <a:defRPr sz="1800" b="1">
                <a:solidFill>
                  <a:schemeClr val="bg1"/>
                </a:solidFill>
                <a:latin typeface="Gill Sans MT" panose="020B0502020104020203" pitchFamily="34" charset="0"/>
              </a:defRPr>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dirty="0"/>
              <a:t>Edit Year</a:t>
            </a:r>
          </a:p>
        </p:txBody>
      </p:sp>
      <p:sp>
        <p:nvSpPr>
          <p:cNvPr id="105" name="Text Placeholder 3"/>
          <p:cNvSpPr>
            <a:spLocks noGrp="1"/>
          </p:cNvSpPr>
          <p:nvPr>
            <p:ph type="body" sz="half" idx="31" hasCustomPrompt="1"/>
          </p:nvPr>
        </p:nvSpPr>
        <p:spPr>
          <a:xfrm>
            <a:off x="7357522" y="4775594"/>
            <a:ext cx="1576470" cy="1289304"/>
          </a:xfrm>
          <a:prstGeom prst="rect">
            <a:avLst/>
          </a:prstGeom>
          <a:noFill/>
          <a:ln>
            <a:noFill/>
          </a:ln>
        </p:spPr>
        <p:txBody>
          <a:bodyPr/>
          <a:lstStyle>
            <a:lvl1pPr marL="0" indent="0" algn="l">
              <a:buNone/>
              <a:defRPr sz="1400" b="0">
                <a:solidFill>
                  <a:schemeClr val="tx1"/>
                </a:solidFill>
                <a:latin typeface="Gill Sans MT" panose="020B0502020104020203" pitchFamily="34" charset="0"/>
              </a:defRPr>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dirty="0"/>
              <a:t>Edit Content</a:t>
            </a:r>
          </a:p>
        </p:txBody>
      </p:sp>
      <p:sp>
        <p:nvSpPr>
          <p:cNvPr id="106" name="Rectangle 105"/>
          <p:cNvSpPr/>
          <p:nvPr userDrawn="1"/>
        </p:nvSpPr>
        <p:spPr>
          <a:xfrm>
            <a:off x="9373770" y="2519267"/>
            <a:ext cx="1698172" cy="149289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7" name="Isosceles Triangle 106"/>
          <p:cNvSpPr/>
          <p:nvPr userDrawn="1"/>
        </p:nvSpPr>
        <p:spPr>
          <a:xfrm rot="5400000">
            <a:off x="11021399" y="2255292"/>
            <a:ext cx="354563" cy="130629"/>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8" name="Isosceles Triangle 107"/>
          <p:cNvSpPr/>
          <p:nvPr userDrawn="1"/>
        </p:nvSpPr>
        <p:spPr>
          <a:xfrm rot="5400000">
            <a:off x="11152028" y="2255292"/>
            <a:ext cx="354563" cy="130629"/>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9" name="Text Placeholder 3"/>
          <p:cNvSpPr>
            <a:spLocks noGrp="1"/>
          </p:cNvSpPr>
          <p:nvPr>
            <p:ph type="body" sz="half" idx="32" hasCustomPrompt="1"/>
          </p:nvPr>
        </p:nvSpPr>
        <p:spPr>
          <a:xfrm>
            <a:off x="9621494" y="2146273"/>
            <a:ext cx="1436825" cy="375715"/>
          </a:xfrm>
          <a:prstGeom prst="rect">
            <a:avLst/>
          </a:prstGeom>
          <a:solidFill>
            <a:srgbClr val="00B050"/>
          </a:solidFill>
          <a:ln>
            <a:noFill/>
          </a:ln>
        </p:spPr>
        <p:txBody>
          <a:bodyPr/>
          <a:lstStyle>
            <a:lvl1pPr marL="0" indent="0" algn="l">
              <a:buNone/>
              <a:defRPr sz="1800" b="1">
                <a:solidFill>
                  <a:schemeClr val="bg1"/>
                </a:solidFill>
                <a:latin typeface="Gill Sans MT" panose="020B0502020104020203" pitchFamily="34" charset="0"/>
              </a:defRPr>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dirty="0"/>
              <a:t>Edit Year</a:t>
            </a:r>
          </a:p>
        </p:txBody>
      </p:sp>
      <p:sp>
        <p:nvSpPr>
          <p:cNvPr id="110" name="Text Placeholder 3"/>
          <p:cNvSpPr>
            <a:spLocks noGrp="1"/>
          </p:cNvSpPr>
          <p:nvPr>
            <p:ph type="body" sz="half" idx="33" hasCustomPrompt="1"/>
          </p:nvPr>
        </p:nvSpPr>
        <p:spPr>
          <a:xfrm>
            <a:off x="9434042" y="2638884"/>
            <a:ext cx="1576470" cy="1289304"/>
          </a:xfrm>
          <a:prstGeom prst="rect">
            <a:avLst/>
          </a:prstGeom>
          <a:noFill/>
          <a:ln>
            <a:noFill/>
          </a:ln>
        </p:spPr>
        <p:txBody>
          <a:bodyPr/>
          <a:lstStyle>
            <a:lvl1pPr marL="0" indent="0" algn="l">
              <a:buNone/>
              <a:defRPr sz="1400" b="0">
                <a:solidFill>
                  <a:schemeClr val="tx1"/>
                </a:solidFill>
                <a:latin typeface="Gill Sans MT" panose="020B0502020104020203" pitchFamily="34" charset="0"/>
              </a:defRPr>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dirty="0"/>
              <a:t>Edit Content</a:t>
            </a:r>
          </a:p>
        </p:txBody>
      </p:sp>
      <p:sp>
        <p:nvSpPr>
          <p:cNvPr id="111" name="Rectangle 110"/>
          <p:cNvSpPr/>
          <p:nvPr userDrawn="1"/>
        </p:nvSpPr>
        <p:spPr>
          <a:xfrm>
            <a:off x="9373770" y="4655977"/>
            <a:ext cx="1698172" cy="149289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2" name="Isosceles Triangle 111"/>
          <p:cNvSpPr/>
          <p:nvPr userDrawn="1"/>
        </p:nvSpPr>
        <p:spPr>
          <a:xfrm rot="5400000">
            <a:off x="11021399" y="4392002"/>
            <a:ext cx="354563" cy="130629"/>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3" name="Isosceles Triangle 112"/>
          <p:cNvSpPr/>
          <p:nvPr userDrawn="1"/>
        </p:nvSpPr>
        <p:spPr>
          <a:xfrm rot="5400000">
            <a:off x="11152028" y="4392002"/>
            <a:ext cx="354563" cy="130629"/>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4" name="Text Placeholder 3"/>
          <p:cNvSpPr>
            <a:spLocks noGrp="1"/>
          </p:cNvSpPr>
          <p:nvPr>
            <p:ph type="body" sz="half" idx="34" hasCustomPrompt="1"/>
          </p:nvPr>
        </p:nvSpPr>
        <p:spPr>
          <a:xfrm>
            <a:off x="9621494" y="4282983"/>
            <a:ext cx="1436825" cy="375715"/>
          </a:xfrm>
          <a:prstGeom prst="rect">
            <a:avLst/>
          </a:prstGeom>
          <a:solidFill>
            <a:srgbClr val="00B050"/>
          </a:solidFill>
          <a:ln>
            <a:noFill/>
          </a:ln>
        </p:spPr>
        <p:txBody>
          <a:bodyPr/>
          <a:lstStyle>
            <a:lvl1pPr marL="0" indent="0" algn="l">
              <a:buNone/>
              <a:defRPr sz="1800" b="1">
                <a:solidFill>
                  <a:schemeClr val="bg1"/>
                </a:solidFill>
                <a:latin typeface="Gill Sans MT" panose="020B0502020104020203" pitchFamily="34" charset="0"/>
              </a:defRPr>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dirty="0"/>
              <a:t>Edit Year</a:t>
            </a:r>
          </a:p>
        </p:txBody>
      </p:sp>
      <p:sp>
        <p:nvSpPr>
          <p:cNvPr id="115" name="Text Placeholder 3"/>
          <p:cNvSpPr>
            <a:spLocks noGrp="1"/>
          </p:cNvSpPr>
          <p:nvPr>
            <p:ph type="body" sz="half" idx="35" hasCustomPrompt="1"/>
          </p:nvPr>
        </p:nvSpPr>
        <p:spPr>
          <a:xfrm>
            <a:off x="9434042" y="4775594"/>
            <a:ext cx="1576470" cy="1289304"/>
          </a:xfrm>
          <a:prstGeom prst="rect">
            <a:avLst/>
          </a:prstGeom>
          <a:noFill/>
          <a:ln>
            <a:noFill/>
          </a:ln>
        </p:spPr>
        <p:txBody>
          <a:bodyPr/>
          <a:lstStyle>
            <a:lvl1pPr marL="0" indent="0" algn="l">
              <a:buNone/>
              <a:defRPr sz="1400" b="0">
                <a:solidFill>
                  <a:schemeClr val="tx1"/>
                </a:solidFill>
                <a:latin typeface="Gill Sans MT" panose="020B0502020104020203" pitchFamily="34" charset="0"/>
              </a:defRPr>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dirty="0"/>
              <a:t>Edit Content</a:t>
            </a:r>
          </a:p>
        </p:txBody>
      </p:sp>
    </p:spTree>
    <p:extLst>
      <p:ext uri="{BB962C8B-B14F-4D97-AF65-F5344CB8AC3E}">
        <p14:creationId xmlns:p14="http://schemas.microsoft.com/office/powerpoint/2010/main" val="2905413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C7458-BF8D-47A0-BFA2-F27DFB0938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FF4C1D8-BF11-45BC-A605-642E5CA825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39749F-10C7-4B46-8D69-74D106FEDBFB}"/>
              </a:ext>
            </a:extLst>
          </p:cNvPr>
          <p:cNvSpPr>
            <a:spLocks noGrp="1"/>
          </p:cNvSpPr>
          <p:nvPr>
            <p:ph type="dt" sz="half" idx="10"/>
          </p:nvPr>
        </p:nvSpPr>
        <p:spPr/>
        <p:txBody>
          <a:bodyPr/>
          <a:lstStyle/>
          <a:p>
            <a:fld id="{E9A3306B-ACB8-4022-862B-3E9E5F53E4AE}" type="datetimeFigureOut">
              <a:rPr lang="en-US" smtClean="0"/>
              <a:t>31/05/2023</a:t>
            </a:fld>
            <a:endParaRPr lang="en-US"/>
          </a:p>
        </p:txBody>
      </p:sp>
      <p:sp>
        <p:nvSpPr>
          <p:cNvPr id="5" name="Footer Placeholder 4">
            <a:extLst>
              <a:ext uri="{FF2B5EF4-FFF2-40B4-BE49-F238E27FC236}">
                <a16:creationId xmlns:a16="http://schemas.microsoft.com/office/drawing/2014/main" id="{AB23BC27-89EC-459E-81B6-0C6029D345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72D0EA-F238-4F06-AE00-5E9EB0F544D3}"/>
              </a:ext>
            </a:extLst>
          </p:cNvPr>
          <p:cNvSpPr>
            <a:spLocks noGrp="1"/>
          </p:cNvSpPr>
          <p:nvPr>
            <p:ph type="sldNum" sz="quarter" idx="12"/>
          </p:nvPr>
        </p:nvSpPr>
        <p:spPr/>
        <p:txBody>
          <a:bodyPr/>
          <a:lstStyle/>
          <a:p>
            <a:fld id="{2B5C205A-3DCA-4664-AA25-7952F8288336}" type="slidenum">
              <a:rPr lang="en-US" smtClean="0"/>
              <a:t>‹#›</a:t>
            </a:fld>
            <a:endParaRPr lang="en-US"/>
          </a:p>
        </p:txBody>
      </p:sp>
    </p:spTree>
    <p:extLst>
      <p:ext uri="{BB962C8B-B14F-4D97-AF65-F5344CB8AC3E}">
        <p14:creationId xmlns:p14="http://schemas.microsoft.com/office/powerpoint/2010/main" val="28429341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Content and image">
    <p:spTree>
      <p:nvGrpSpPr>
        <p:cNvPr id="1" name=""/>
        <p:cNvGrpSpPr/>
        <p:nvPr/>
      </p:nvGrpSpPr>
      <p:grpSpPr>
        <a:xfrm>
          <a:off x="0" y="0"/>
          <a:ext cx="0" cy="0"/>
          <a:chOff x="0" y="0"/>
          <a:chExt cx="0" cy="0"/>
        </a:xfrm>
      </p:grpSpPr>
      <p:sp>
        <p:nvSpPr>
          <p:cNvPr id="7" name="Rectangle 6"/>
          <p:cNvSpPr/>
          <p:nvPr userDrawn="1"/>
        </p:nvSpPr>
        <p:spPr>
          <a:xfrm>
            <a:off x="0" y="-42936"/>
            <a:ext cx="12192000" cy="15797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userDrawn="1"/>
        </p:nvSpPr>
        <p:spPr>
          <a:xfrm>
            <a:off x="0" y="6675438"/>
            <a:ext cx="12192000" cy="18256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0" y="523747"/>
            <a:ext cx="10515600" cy="887026"/>
          </a:xfrm>
          <a:prstGeom prst="rect">
            <a:avLst/>
          </a:prstGeom>
        </p:spPr>
        <p:txBody>
          <a:bodyPr>
            <a:normAutofit/>
          </a:bodyPr>
          <a:lstStyle>
            <a:lvl1pPr>
              <a:defRPr sz="3200">
                <a:latin typeface="Gill Sans MT" panose="020B0502020104020203" pitchFamily="34" charset="0"/>
              </a:defRPr>
            </a:lvl1pPr>
          </a:lstStyle>
          <a:p>
            <a:r>
              <a:rPr lang="en-US" dirty="0"/>
              <a:t>Click to edit Master title style</a:t>
            </a:r>
          </a:p>
        </p:txBody>
      </p:sp>
      <p:sp>
        <p:nvSpPr>
          <p:cNvPr id="3" name="Content Placeholder 2"/>
          <p:cNvSpPr>
            <a:spLocks noGrp="1"/>
          </p:cNvSpPr>
          <p:nvPr>
            <p:ph idx="1"/>
          </p:nvPr>
        </p:nvSpPr>
        <p:spPr>
          <a:xfrm>
            <a:off x="838200" y="1930443"/>
            <a:ext cx="5777204" cy="4351338"/>
          </a:xfrm>
          <a:prstGeom prst="rect">
            <a:avLst/>
          </a:prstGeom>
        </p:spPr>
        <p:txBody>
          <a:bodyPr/>
          <a:lstStyle>
            <a:lvl1pPr>
              <a:defRPr>
                <a:latin typeface="Gill Sans MT" panose="020B0502020104020203" pitchFamily="34" charset="0"/>
              </a:defRPr>
            </a:lvl1pPr>
            <a:lvl2pPr>
              <a:defRPr>
                <a:latin typeface="Gill Sans MT" panose="020B0502020104020203" pitchFamily="34" charset="0"/>
              </a:defRPr>
            </a:lvl2pPr>
            <a:lvl3pPr>
              <a:defRPr>
                <a:latin typeface="Gill Sans MT" panose="020B0502020104020203" pitchFamily="34" charset="0"/>
              </a:defRPr>
            </a:lvl3pPr>
            <a:lvl4pPr>
              <a:defRPr>
                <a:latin typeface="Gill Sans MT" panose="020B0502020104020203" pitchFamily="34" charset="0"/>
              </a:defRPr>
            </a:lvl4pPr>
            <a:lvl5pPr>
              <a:defRPr>
                <a:latin typeface="Gill Sans MT" panose="020B05020201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2"/>
          <p:cNvSpPr>
            <a:spLocks noGrp="1"/>
          </p:cNvSpPr>
          <p:nvPr>
            <p:ph type="pic" idx="10" hasCustomPrompt="1"/>
          </p:nvPr>
        </p:nvSpPr>
        <p:spPr>
          <a:xfrm>
            <a:off x="6988629" y="1930444"/>
            <a:ext cx="4873307" cy="4351337"/>
          </a:xfrm>
          <a:prstGeom prst="rect">
            <a:avLst/>
          </a:prstGeom>
          <a:solidFill>
            <a:schemeClr val="bg1"/>
          </a:solidFill>
          <a:ln>
            <a:solidFill>
              <a:schemeClr val="bg1">
                <a:lumMod val="85000"/>
              </a:schemeClr>
            </a:solidFill>
          </a:ln>
        </p:spPr>
        <p:txBody>
          <a:bodyPr>
            <a:normAutofit/>
          </a:bodyPr>
          <a:lstStyle>
            <a:lvl1pPr marL="0" indent="0">
              <a:buNone/>
              <a:defRPr sz="1200">
                <a:latin typeface="Gill Sans MT" panose="020B0502020104020203" pitchFamily="34" charset="0"/>
              </a:defRPr>
            </a:lvl1pPr>
            <a:lvl2pPr marL="457209" indent="0">
              <a:buNone/>
              <a:defRPr sz="2800"/>
            </a:lvl2pPr>
            <a:lvl3pPr marL="914418" indent="0">
              <a:buNone/>
              <a:defRPr sz="2400"/>
            </a:lvl3pPr>
            <a:lvl4pPr marL="1371627" indent="0">
              <a:buNone/>
              <a:defRPr sz="2000"/>
            </a:lvl4pPr>
            <a:lvl5pPr marL="1828837" indent="0">
              <a:buNone/>
              <a:defRPr sz="2000"/>
            </a:lvl5pPr>
            <a:lvl6pPr marL="2286046" indent="0">
              <a:buNone/>
              <a:defRPr sz="2000"/>
            </a:lvl6pPr>
            <a:lvl7pPr marL="2743255" indent="0">
              <a:buNone/>
              <a:defRPr sz="2000"/>
            </a:lvl7pPr>
            <a:lvl8pPr marL="3200464" indent="0">
              <a:buNone/>
              <a:defRPr sz="2000"/>
            </a:lvl8pPr>
            <a:lvl9pPr marL="3657673" indent="0">
              <a:buNone/>
              <a:defRPr sz="2000"/>
            </a:lvl9pPr>
          </a:lstStyle>
          <a:p>
            <a:r>
              <a:rPr lang="en-US" dirty="0"/>
              <a:t>Insert you picture here</a:t>
            </a:r>
          </a:p>
        </p:txBody>
      </p:sp>
      <p:sp>
        <p:nvSpPr>
          <p:cNvPr id="10" name="Text Placeholder 3"/>
          <p:cNvSpPr>
            <a:spLocks noGrp="1"/>
          </p:cNvSpPr>
          <p:nvPr>
            <p:ph type="body" sz="half" idx="18"/>
          </p:nvPr>
        </p:nvSpPr>
        <p:spPr>
          <a:xfrm>
            <a:off x="6988629" y="6310911"/>
            <a:ext cx="3676135" cy="364525"/>
          </a:xfrm>
          <a:prstGeom prst="rect">
            <a:avLst/>
          </a:prstGeom>
          <a:noFill/>
          <a:ln>
            <a:noFill/>
          </a:ln>
        </p:spPr>
        <p:txBody>
          <a:bodyPr/>
          <a:lstStyle>
            <a:lvl1pPr marL="0" indent="0" algn="l">
              <a:buNone/>
              <a:defRPr sz="1600">
                <a:solidFill>
                  <a:schemeClr val="tx1"/>
                </a:solidFill>
                <a:latin typeface="Gill Sans MT" panose="020B0502020104020203" pitchFamily="34" charset="0"/>
              </a:defRPr>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a:t>Edit Master text styles</a:t>
            </a:r>
          </a:p>
        </p:txBody>
      </p:sp>
    </p:spTree>
    <p:extLst>
      <p:ext uri="{BB962C8B-B14F-4D97-AF65-F5344CB8AC3E}">
        <p14:creationId xmlns:p14="http://schemas.microsoft.com/office/powerpoint/2010/main" val="3180356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one image with caption">
    <p:spTree>
      <p:nvGrpSpPr>
        <p:cNvPr id="1" name=""/>
        <p:cNvGrpSpPr/>
        <p:nvPr/>
      </p:nvGrpSpPr>
      <p:grpSpPr>
        <a:xfrm>
          <a:off x="0" y="0"/>
          <a:ext cx="0" cy="0"/>
          <a:chOff x="0" y="0"/>
          <a:chExt cx="0" cy="0"/>
        </a:xfrm>
      </p:grpSpPr>
      <p:sp>
        <p:nvSpPr>
          <p:cNvPr id="10" name="Rectangle 9"/>
          <p:cNvSpPr/>
          <p:nvPr userDrawn="1"/>
        </p:nvSpPr>
        <p:spPr>
          <a:xfrm>
            <a:off x="3266089" y="1274"/>
            <a:ext cx="8925911" cy="6856726"/>
          </a:xfrm>
          <a:prstGeom prst="rect">
            <a:avLst/>
          </a:prstGeom>
          <a:solidFill>
            <a:srgbClr val="FFF9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userDrawn="1"/>
        </p:nvSpPr>
        <p:spPr>
          <a:xfrm>
            <a:off x="1" y="0"/>
            <a:ext cx="3399905"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3266088" y="1162510"/>
            <a:ext cx="138970" cy="47958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Picture Placeholder 2"/>
          <p:cNvSpPr>
            <a:spLocks noGrp="1"/>
          </p:cNvSpPr>
          <p:nvPr>
            <p:ph type="pic" idx="1" hasCustomPrompt="1"/>
          </p:nvPr>
        </p:nvSpPr>
        <p:spPr>
          <a:xfrm>
            <a:off x="4714510" y="1688455"/>
            <a:ext cx="5682520" cy="3743926"/>
          </a:xfrm>
          <a:prstGeom prst="rect">
            <a:avLst/>
          </a:prstGeom>
          <a:solidFill>
            <a:schemeClr val="bg1"/>
          </a:solidFill>
          <a:ln>
            <a:solidFill>
              <a:schemeClr val="bg1">
                <a:lumMod val="85000"/>
              </a:schemeClr>
            </a:solidFill>
          </a:ln>
        </p:spPr>
        <p:txBody>
          <a:bodyPr>
            <a:normAutofit/>
          </a:bodyPr>
          <a:lstStyle>
            <a:lvl1pPr marL="0" indent="0">
              <a:buNone/>
              <a:defRPr sz="1200">
                <a:latin typeface="Gill Sans MT" panose="020B0502020104020203" pitchFamily="34" charset="0"/>
              </a:defRPr>
            </a:lvl1pPr>
            <a:lvl2pPr marL="457209" indent="0">
              <a:buNone/>
              <a:defRPr sz="2800"/>
            </a:lvl2pPr>
            <a:lvl3pPr marL="914418" indent="0">
              <a:buNone/>
              <a:defRPr sz="2400"/>
            </a:lvl3pPr>
            <a:lvl4pPr marL="1371627" indent="0">
              <a:buNone/>
              <a:defRPr sz="2000"/>
            </a:lvl4pPr>
            <a:lvl5pPr marL="1828837" indent="0">
              <a:buNone/>
              <a:defRPr sz="2000"/>
            </a:lvl5pPr>
            <a:lvl6pPr marL="2286046" indent="0">
              <a:buNone/>
              <a:defRPr sz="2000"/>
            </a:lvl6pPr>
            <a:lvl7pPr marL="2743255" indent="0">
              <a:buNone/>
              <a:defRPr sz="2000"/>
            </a:lvl7pPr>
            <a:lvl8pPr marL="3200464" indent="0">
              <a:buNone/>
              <a:defRPr sz="2000"/>
            </a:lvl8pPr>
            <a:lvl9pPr marL="3657673" indent="0">
              <a:buNone/>
              <a:defRPr sz="2000"/>
            </a:lvl9pPr>
          </a:lstStyle>
          <a:p>
            <a:r>
              <a:rPr lang="en-US" dirty="0"/>
              <a:t>Insert you picture here</a:t>
            </a:r>
          </a:p>
        </p:txBody>
      </p:sp>
      <p:sp>
        <p:nvSpPr>
          <p:cNvPr id="11" name="Text Placeholder 3"/>
          <p:cNvSpPr>
            <a:spLocks noGrp="1"/>
          </p:cNvSpPr>
          <p:nvPr>
            <p:ph type="body" sz="half" idx="16"/>
          </p:nvPr>
        </p:nvSpPr>
        <p:spPr>
          <a:xfrm>
            <a:off x="4709358" y="5432382"/>
            <a:ext cx="5687673" cy="364525"/>
          </a:xfrm>
          <a:prstGeom prst="rect">
            <a:avLst/>
          </a:prstGeom>
          <a:solidFill>
            <a:srgbClr val="00B050"/>
          </a:solidFill>
          <a:ln>
            <a:noFill/>
          </a:ln>
        </p:spPr>
        <p:txBody>
          <a:bodyPr/>
          <a:lstStyle>
            <a:lvl1pPr marL="0" indent="0" algn="ctr">
              <a:buNone/>
              <a:defRPr sz="1600">
                <a:solidFill>
                  <a:schemeClr val="bg1"/>
                </a:solidFill>
                <a:latin typeface="Gill Sans MT" panose="020B0502020104020203" pitchFamily="34" charset="0"/>
              </a:defRPr>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a:t>Edit Master text styles</a:t>
            </a:r>
          </a:p>
        </p:txBody>
      </p:sp>
      <p:sp>
        <p:nvSpPr>
          <p:cNvPr id="12" name="Text Placeholder 3"/>
          <p:cNvSpPr>
            <a:spLocks noGrp="1"/>
          </p:cNvSpPr>
          <p:nvPr>
            <p:ph type="body" sz="half" idx="19"/>
          </p:nvPr>
        </p:nvSpPr>
        <p:spPr>
          <a:xfrm>
            <a:off x="422252" y="1162510"/>
            <a:ext cx="2254017" cy="1787269"/>
          </a:xfrm>
          <a:prstGeom prst="rect">
            <a:avLst/>
          </a:prstGeom>
          <a:solidFill>
            <a:srgbClr val="00B050"/>
          </a:solidFill>
          <a:ln>
            <a:noFill/>
          </a:ln>
        </p:spPr>
        <p:txBody>
          <a:bodyPr/>
          <a:lstStyle>
            <a:lvl1pPr marL="0" indent="0" algn="l">
              <a:buNone/>
              <a:defRPr sz="3600">
                <a:solidFill>
                  <a:schemeClr val="bg1"/>
                </a:solidFill>
                <a:latin typeface="Gill Sans MT" panose="020B0502020104020203" pitchFamily="34" charset="0"/>
              </a:defRPr>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dirty="0"/>
              <a:t>Edit Master text styles</a:t>
            </a:r>
          </a:p>
        </p:txBody>
      </p:sp>
    </p:spTree>
    <p:extLst>
      <p:ext uri="{BB962C8B-B14F-4D97-AF65-F5344CB8AC3E}">
        <p14:creationId xmlns:p14="http://schemas.microsoft.com/office/powerpoint/2010/main" val="18744352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hree images with Captions">
    <p:spTree>
      <p:nvGrpSpPr>
        <p:cNvPr id="1" name=""/>
        <p:cNvGrpSpPr/>
        <p:nvPr/>
      </p:nvGrpSpPr>
      <p:grpSpPr>
        <a:xfrm>
          <a:off x="0" y="0"/>
          <a:ext cx="0" cy="0"/>
          <a:chOff x="0" y="0"/>
          <a:chExt cx="0" cy="0"/>
        </a:xfrm>
      </p:grpSpPr>
      <p:sp>
        <p:nvSpPr>
          <p:cNvPr id="17" name="Rectangle 16"/>
          <p:cNvSpPr/>
          <p:nvPr userDrawn="1"/>
        </p:nvSpPr>
        <p:spPr>
          <a:xfrm>
            <a:off x="3266089" y="1274"/>
            <a:ext cx="8925911" cy="6856726"/>
          </a:xfrm>
          <a:prstGeom prst="rect">
            <a:avLst/>
          </a:prstGeom>
          <a:solidFill>
            <a:srgbClr val="FFF9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ectangle 13"/>
          <p:cNvSpPr/>
          <p:nvPr userDrawn="1"/>
        </p:nvSpPr>
        <p:spPr>
          <a:xfrm>
            <a:off x="1" y="0"/>
            <a:ext cx="3399905"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Rectangle 14"/>
          <p:cNvSpPr/>
          <p:nvPr userDrawn="1"/>
        </p:nvSpPr>
        <p:spPr>
          <a:xfrm>
            <a:off x="3266088" y="1162510"/>
            <a:ext cx="138970" cy="47958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Date Placeholder 4"/>
          <p:cNvSpPr>
            <a:spLocks noGrp="1"/>
          </p:cNvSpPr>
          <p:nvPr>
            <p:ph type="dt" sz="half" idx="10"/>
          </p:nvPr>
        </p:nvSpPr>
        <p:spPr/>
        <p:txBody>
          <a:bodyPr/>
          <a:lstStyle/>
          <a:p>
            <a:fld id="{22DB286C-4D17-46A9-A344-AE8FD877A836}" type="datetimeFigureOut">
              <a:rPr lang="en-US" smtClean="0"/>
              <a:t>31/05/2023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4EB80F-95A1-4F08-9DF2-53DB20ADD3E4}" type="slidenum">
              <a:rPr lang="en-US" smtClean="0"/>
              <a:t>‹#›</a:t>
            </a:fld>
            <a:endParaRPr lang="en-US"/>
          </a:p>
        </p:txBody>
      </p:sp>
      <p:sp>
        <p:nvSpPr>
          <p:cNvPr id="8" name="Picture Placeholder 2"/>
          <p:cNvSpPr>
            <a:spLocks noGrp="1"/>
          </p:cNvSpPr>
          <p:nvPr>
            <p:ph type="pic" idx="13"/>
          </p:nvPr>
        </p:nvSpPr>
        <p:spPr>
          <a:xfrm>
            <a:off x="7894461" y="681136"/>
            <a:ext cx="3676135" cy="5310690"/>
          </a:xfrm>
          <a:prstGeom prst="rect">
            <a:avLst/>
          </a:prstGeom>
          <a:solidFill>
            <a:schemeClr val="bg1"/>
          </a:solidFill>
          <a:ln>
            <a:solidFill>
              <a:schemeClr val="bg1">
                <a:lumMod val="75000"/>
              </a:schemeClr>
            </a:solidFill>
          </a:ln>
        </p:spPr>
        <p:txBody>
          <a:bodyPr>
            <a:normAutofit/>
          </a:bodyPr>
          <a:lstStyle>
            <a:lvl1pPr marL="0" indent="0">
              <a:buNone/>
              <a:defRPr sz="1400"/>
            </a:lvl1pPr>
            <a:lvl2pPr marL="457209" indent="0">
              <a:buNone/>
              <a:defRPr sz="2800"/>
            </a:lvl2pPr>
            <a:lvl3pPr marL="914418" indent="0">
              <a:buNone/>
              <a:defRPr sz="2400"/>
            </a:lvl3pPr>
            <a:lvl4pPr marL="1371627" indent="0">
              <a:buNone/>
              <a:defRPr sz="2000"/>
            </a:lvl4pPr>
            <a:lvl5pPr marL="1828837" indent="0">
              <a:buNone/>
              <a:defRPr sz="2000"/>
            </a:lvl5pPr>
            <a:lvl6pPr marL="2286046" indent="0">
              <a:buNone/>
              <a:defRPr sz="2000"/>
            </a:lvl6pPr>
            <a:lvl7pPr marL="2743255" indent="0">
              <a:buNone/>
              <a:defRPr sz="2000"/>
            </a:lvl7pPr>
            <a:lvl8pPr marL="3200464" indent="0">
              <a:buNone/>
              <a:defRPr sz="2000"/>
            </a:lvl8pPr>
            <a:lvl9pPr marL="3657673" indent="0">
              <a:buNone/>
              <a:defRPr sz="2000"/>
            </a:lvl9pPr>
          </a:lstStyle>
          <a:p>
            <a:endParaRPr lang="en-US"/>
          </a:p>
        </p:txBody>
      </p:sp>
      <p:sp>
        <p:nvSpPr>
          <p:cNvPr id="9" name="Text Placeholder 3"/>
          <p:cNvSpPr>
            <a:spLocks noGrp="1"/>
          </p:cNvSpPr>
          <p:nvPr>
            <p:ph type="body" sz="half" idx="14"/>
          </p:nvPr>
        </p:nvSpPr>
        <p:spPr>
          <a:xfrm>
            <a:off x="7894461" y="5991826"/>
            <a:ext cx="3676135" cy="364525"/>
          </a:xfrm>
          <a:prstGeom prst="rect">
            <a:avLst/>
          </a:prstGeom>
          <a:solidFill>
            <a:srgbClr val="00B050"/>
          </a:solidFill>
          <a:ln>
            <a:noFill/>
          </a:ln>
        </p:spPr>
        <p:txBody>
          <a:bodyPr/>
          <a:lstStyle>
            <a:lvl1pPr marL="0" indent="0" algn="ctr">
              <a:buNone/>
              <a:defRPr sz="1600">
                <a:solidFill>
                  <a:schemeClr val="bg1"/>
                </a:solidFill>
                <a:latin typeface="Gill Sans MT" panose="020B0502020104020203" pitchFamily="34" charset="0"/>
              </a:defRPr>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a:t>Edit Master text styles</a:t>
            </a:r>
          </a:p>
        </p:txBody>
      </p:sp>
      <p:sp>
        <p:nvSpPr>
          <p:cNvPr id="10" name="Picture Placeholder 2"/>
          <p:cNvSpPr>
            <a:spLocks noGrp="1"/>
          </p:cNvSpPr>
          <p:nvPr>
            <p:ph type="pic" idx="15"/>
          </p:nvPr>
        </p:nvSpPr>
        <p:spPr>
          <a:xfrm>
            <a:off x="3989726" y="757882"/>
            <a:ext cx="3676135" cy="2290119"/>
          </a:xfrm>
          <a:prstGeom prst="rect">
            <a:avLst/>
          </a:prstGeom>
          <a:solidFill>
            <a:schemeClr val="bg1"/>
          </a:solidFill>
          <a:ln>
            <a:solidFill>
              <a:schemeClr val="bg1">
                <a:lumMod val="75000"/>
              </a:schemeClr>
            </a:solidFill>
          </a:ln>
        </p:spPr>
        <p:txBody>
          <a:bodyPr>
            <a:normAutofit/>
          </a:bodyPr>
          <a:lstStyle>
            <a:lvl1pPr marL="0" indent="0">
              <a:buNone/>
              <a:defRPr sz="1400"/>
            </a:lvl1pPr>
            <a:lvl2pPr marL="457209" indent="0">
              <a:buNone/>
              <a:defRPr sz="2800"/>
            </a:lvl2pPr>
            <a:lvl3pPr marL="914418" indent="0">
              <a:buNone/>
              <a:defRPr sz="2400"/>
            </a:lvl3pPr>
            <a:lvl4pPr marL="1371627" indent="0">
              <a:buNone/>
              <a:defRPr sz="2000"/>
            </a:lvl4pPr>
            <a:lvl5pPr marL="1828837" indent="0">
              <a:buNone/>
              <a:defRPr sz="2000"/>
            </a:lvl5pPr>
            <a:lvl6pPr marL="2286046" indent="0">
              <a:buNone/>
              <a:defRPr sz="2000"/>
            </a:lvl6pPr>
            <a:lvl7pPr marL="2743255" indent="0">
              <a:buNone/>
              <a:defRPr sz="2000"/>
            </a:lvl7pPr>
            <a:lvl8pPr marL="3200464" indent="0">
              <a:buNone/>
              <a:defRPr sz="2000"/>
            </a:lvl8pPr>
            <a:lvl9pPr marL="3657673" indent="0">
              <a:buNone/>
              <a:defRPr sz="2000"/>
            </a:lvl9pPr>
          </a:lstStyle>
          <a:p>
            <a:endParaRPr lang="en-US"/>
          </a:p>
        </p:txBody>
      </p:sp>
      <p:sp>
        <p:nvSpPr>
          <p:cNvPr id="11" name="Text Placeholder 3"/>
          <p:cNvSpPr>
            <a:spLocks noGrp="1"/>
          </p:cNvSpPr>
          <p:nvPr>
            <p:ph type="body" sz="half" idx="16"/>
          </p:nvPr>
        </p:nvSpPr>
        <p:spPr>
          <a:xfrm>
            <a:off x="3989726" y="3048001"/>
            <a:ext cx="3676135" cy="364525"/>
          </a:xfrm>
          <a:prstGeom prst="rect">
            <a:avLst/>
          </a:prstGeom>
          <a:solidFill>
            <a:srgbClr val="00B050"/>
          </a:solidFill>
          <a:ln>
            <a:noFill/>
          </a:ln>
        </p:spPr>
        <p:txBody>
          <a:bodyPr/>
          <a:lstStyle>
            <a:lvl1pPr marL="0" indent="0" algn="ctr">
              <a:buNone/>
              <a:defRPr sz="1600">
                <a:solidFill>
                  <a:schemeClr val="bg1"/>
                </a:solidFill>
                <a:latin typeface="Gill Sans MT" panose="020B0502020104020203" pitchFamily="34" charset="0"/>
              </a:defRPr>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a:t>Edit Master text styles</a:t>
            </a:r>
          </a:p>
        </p:txBody>
      </p:sp>
      <p:sp>
        <p:nvSpPr>
          <p:cNvPr id="12" name="Picture Placeholder 2"/>
          <p:cNvSpPr>
            <a:spLocks noGrp="1"/>
          </p:cNvSpPr>
          <p:nvPr>
            <p:ph type="pic" idx="17"/>
          </p:nvPr>
        </p:nvSpPr>
        <p:spPr>
          <a:xfrm>
            <a:off x="3989726" y="3701707"/>
            <a:ext cx="3676135" cy="2290119"/>
          </a:xfrm>
          <a:prstGeom prst="rect">
            <a:avLst/>
          </a:prstGeom>
          <a:solidFill>
            <a:schemeClr val="bg1"/>
          </a:solidFill>
          <a:ln>
            <a:solidFill>
              <a:schemeClr val="bg1">
                <a:lumMod val="75000"/>
              </a:schemeClr>
            </a:solidFill>
          </a:ln>
        </p:spPr>
        <p:txBody>
          <a:bodyPr>
            <a:normAutofit/>
          </a:bodyPr>
          <a:lstStyle>
            <a:lvl1pPr marL="0" indent="0">
              <a:buNone/>
              <a:defRPr sz="1400"/>
            </a:lvl1pPr>
            <a:lvl2pPr marL="457209" indent="0">
              <a:buNone/>
              <a:defRPr sz="2800"/>
            </a:lvl2pPr>
            <a:lvl3pPr marL="914418" indent="0">
              <a:buNone/>
              <a:defRPr sz="2400"/>
            </a:lvl3pPr>
            <a:lvl4pPr marL="1371627" indent="0">
              <a:buNone/>
              <a:defRPr sz="2000"/>
            </a:lvl4pPr>
            <a:lvl5pPr marL="1828837" indent="0">
              <a:buNone/>
              <a:defRPr sz="2000"/>
            </a:lvl5pPr>
            <a:lvl6pPr marL="2286046" indent="0">
              <a:buNone/>
              <a:defRPr sz="2000"/>
            </a:lvl6pPr>
            <a:lvl7pPr marL="2743255" indent="0">
              <a:buNone/>
              <a:defRPr sz="2000"/>
            </a:lvl7pPr>
            <a:lvl8pPr marL="3200464" indent="0">
              <a:buNone/>
              <a:defRPr sz="2000"/>
            </a:lvl8pPr>
            <a:lvl9pPr marL="3657673" indent="0">
              <a:buNone/>
              <a:defRPr sz="2000"/>
            </a:lvl9pPr>
          </a:lstStyle>
          <a:p>
            <a:endParaRPr lang="en-US"/>
          </a:p>
        </p:txBody>
      </p:sp>
      <p:sp>
        <p:nvSpPr>
          <p:cNvPr id="13" name="Text Placeholder 3"/>
          <p:cNvSpPr>
            <a:spLocks noGrp="1"/>
          </p:cNvSpPr>
          <p:nvPr>
            <p:ph type="body" sz="half" idx="18"/>
          </p:nvPr>
        </p:nvSpPr>
        <p:spPr>
          <a:xfrm>
            <a:off x="3989726" y="5991826"/>
            <a:ext cx="3676135" cy="364525"/>
          </a:xfrm>
          <a:prstGeom prst="rect">
            <a:avLst/>
          </a:prstGeom>
          <a:solidFill>
            <a:srgbClr val="00B050"/>
          </a:solidFill>
          <a:ln>
            <a:noFill/>
          </a:ln>
        </p:spPr>
        <p:txBody>
          <a:bodyPr/>
          <a:lstStyle>
            <a:lvl1pPr marL="0" indent="0" algn="ctr">
              <a:buNone/>
              <a:defRPr sz="1600">
                <a:solidFill>
                  <a:schemeClr val="bg1"/>
                </a:solidFill>
                <a:latin typeface="Gill Sans MT" panose="020B0502020104020203" pitchFamily="34" charset="0"/>
              </a:defRPr>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a:t>Edit Master text styles</a:t>
            </a:r>
          </a:p>
        </p:txBody>
      </p:sp>
      <p:sp>
        <p:nvSpPr>
          <p:cNvPr id="18" name="Text Placeholder 3"/>
          <p:cNvSpPr>
            <a:spLocks noGrp="1"/>
          </p:cNvSpPr>
          <p:nvPr>
            <p:ph type="body" sz="half" idx="19"/>
          </p:nvPr>
        </p:nvSpPr>
        <p:spPr>
          <a:xfrm>
            <a:off x="422252" y="1162510"/>
            <a:ext cx="2254017" cy="1787269"/>
          </a:xfrm>
          <a:prstGeom prst="rect">
            <a:avLst/>
          </a:prstGeom>
          <a:solidFill>
            <a:srgbClr val="00B050"/>
          </a:solidFill>
          <a:ln>
            <a:noFill/>
          </a:ln>
        </p:spPr>
        <p:txBody>
          <a:bodyPr/>
          <a:lstStyle>
            <a:lvl1pPr marL="0" indent="0" algn="l">
              <a:buNone/>
              <a:defRPr sz="3600">
                <a:solidFill>
                  <a:schemeClr val="bg1"/>
                </a:solidFill>
                <a:latin typeface="Gill Sans MT" panose="020B0502020104020203" pitchFamily="34" charset="0"/>
              </a:defRPr>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dirty="0"/>
              <a:t>Edit Master text styles</a:t>
            </a:r>
          </a:p>
        </p:txBody>
      </p:sp>
    </p:spTree>
    <p:extLst>
      <p:ext uri="{BB962C8B-B14F-4D97-AF65-F5344CB8AC3E}">
        <p14:creationId xmlns:p14="http://schemas.microsoft.com/office/powerpoint/2010/main" val="30266547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our images with Captions">
    <p:spTree>
      <p:nvGrpSpPr>
        <p:cNvPr id="1" name=""/>
        <p:cNvGrpSpPr/>
        <p:nvPr/>
      </p:nvGrpSpPr>
      <p:grpSpPr>
        <a:xfrm>
          <a:off x="0" y="0"/>
          <a:ext cx="0" cy="0"/>
          <a:chOff x="0" y="0"/>
          <a:chExt cx="0" cy="0"/>
        </a:xfrm>
      </p:grpSpPr>
      <p:sp>
        <p:nvSpPr>
          <p:cNvPr id="17" name="Rectangle 16"/>
          <p:cNvSpPr/>
          <p:nvPr userDrawn="1"/>
        </p:nvSpPr>
        <p:spPr>
          <a:xfrm>
            <a:off x="3266089" y="1274"/>
            <a:ext cx="8925911" cy="6856726"/>
          </a:xfrm>
          <a:prstGeom prst="rect">
            <a:avLst/>
          </a:prstGeom>
          <a:solidFill>
            <a:srgbClr val="FFF9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ectangle 13"/>
          <p:cNvSpPr/>
          <p:nvPr userDrawn="1"/>
        </p:nvSpPr>
        <p:spPr>
          <a:xfrm>
            <a:off x="1" y="0"/>
            <a:ext cx="3399905"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Rectangle 14"/>
          <p:cNvSpPr/>
          <p:nvPr userDrawn="1"/>
        </p:nvSpPr>
        <p:spPr>
          <a:xfrm>
            <a:off x="3266088" y="1162510"/>
            <a:ext cx="138970" cy="47958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Picture Placeholder 2"/>
          <p:cNvSpPr>
            <a:spLocks noGrp="1"/>
          </p:cNvSpPr>
          <p:nvPr>
            <p:ph type="pic" idx="1"/>
          </p:nvPr>
        </p:nvSpPr>
        <p:spPr>
          <a:xfrm>
            <a:off x="7894461" y="757882"/>
            <a:ext cx="3676135" cy="2290119"/>
          </a:xfrm>
          <a:prstGeom prst="rect">
            <a:avLst/>
          </a:prstGeom>
          <a:solidFill>
            <a:schemeClr val="bg1"/>
          </a:solidFill>
          <a:ln>
            <a:solidFill>
              <a:schemeClr val="bg1">
                <a:lumMod val="75000"/>
              </a:schemeClr>
            </a:solidFill>
          </a:ln>
        </p:spPr>
        <p:txBody>
          <a:bodyPr>
            <a:normAutofit/>
          </a:bodyPr>
          <a:lstStyle>
            <a:lvl1pPr marL="0" indent="0">
              <a:buNone/>
              <a:defRPr sz="1400"/>
            </a:lvl1pPr>
            <a:lvl2pPr marL="457209" indent="0">
              <a:buNone/>
              <a:defRPr sz="2800"/>
            </a:lvl2pPr>
            <a:lvl3pPr marL="914418" indent="0">
              <a:buNone/>
              <a:defRPr sz="2400"/>
            </a:lvl3pPr>
            <a:lvl4pPr marL="1371627" indent="0">
              <a:buNone/>
              <a:defRPr sz="2000"/>
            </a:lvl4pPr>
            <a:lvl5pPr marL="1828837" indent="0">
              <a:buNone/>
              <a:defRPr sz="2000"/>
            </a:lvl5pPr>
            <a:lvl6pPr marL="2286046" indent="0">
              <a:buNone/>
              <a:defRPr sz="2000"/>
            </a:lvl6pPr>
            <a:lvl7pPr marL="2743255" indent="0">
              <a:buNone/>
              <a:defRPr sz="2000"/>
            </a:lvl7pPr>
            <a:lvl8pPr marL="3200464" indent="0">
              <a:buNone/>
              <a:defRPr sz="2000"/>
            </a:lvl8pPr>
            <a:lvl9pPr marL="3657673" indent="0">
              <a:buNone/>
              <a:defRPr sz="2000"/>
            </a:lvl9pPr>
          </a:lstStyle>
          <a:p>
            <a:endParaRPr lang="en-US"/>
          </a:p>
        </p:txBody>
      </p:sp>
      <p:sp>
        <p:nvSpPr>
          <p:cNvPr id="4" name="Text Placeholder 3"/>
          <p:cNvSpPr>
            <a:spLocks noGrp="1"/>
          </p:cNvSpPr>
          <p:nvPr>
            <p:ph type="body" sz="half" idx="2"/>
          </p:nvPr>
        </p:nvSpPr>
        <p:spPr>
          <a:xfrm>
            <a:off x="7894461" y="3048001"/>
            <a:ext cx="3676135" cy="364525"/>
          </a:xfrm>
          <a:prstGeom prst="rect">
            <a:avLst/>
          </a:prstGeom>
          <a:solidFill>
            <a:srgbClr val="00B050"/>
          </a:solidFill>
          <a:ln>
            <a:noFill/>
          </a:ln>
        </p:spPr>
        <p:txBody>
          <a:bodyPr/>
          <a:lstStyle>
            <a:lvl1pPr marL="0" indent="0" algn="ctr">
              <a:buNone/>
              <a:defRPr sz="1600">
                <a:solidFill>
                  <a:schemeClr val="bg1"/>
                </a:solidFill>
                <a:latin typeface="Gill Sans MT" panose="020B0502020104020203" pitchFamily="34" charset="0"/>
              </a:defRPr>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2DB286C-4D17-46A9-A344-AE8FD877A836}" type="datetimeFigureOut">
              <a:rPr lang="en-US" smtClean="0"/>
              <a:t>31/05/2023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4EB80F-95A1-4F08-9DF2-53DB20ADD3E4}" type="slidenum">
              <a:rPr lang="en-US" smtClean="0"/>
              <a:t>‹#›</a:t>
            </a:fld>
            <a:endParaRPr lang="en-US"/>
          </a:p>
        </p:txBody>
      </p:sp>
      <p:sp>
        <p:nvSpPr>
          <p:cNvPr id="8" name="Picture Placeholder 2"/>
          <p:cNvSpPr>
            <a:spLocks noGrp="1"/>
          </p:cNvSpPr>
          <p:nvPr>
            <p:ph type="pic" idx="13"/>
          </p:nvPr>
        </p:nvSpPr>
        <p:spPr>
          <a:xfrm>
            <a:off x="7894461" y="3701707"/>
            <a:ext cx="3676135" cy="2290119"/>
          </a:xfrm>
          <a:prstGeom prst="rect">
            <a:avLst/>
          </a:prstGeom>
          <a:solidFill>
            <a:schemeClr val="bg1"/>
          </a:solidFill>
          <a:ln>
            <a:solidFill>
              <a:schemeClr val="bg1">
                <a:lumMod val="75000"/>
              </a:schemeClr>
            </a:solidFill>
          </a:ln>
        </p:spPr>
        <p:txBody>
          <a:bodyPr>
            <a:normAutofit/>
          </a:bodyPr>
          <a:lstStyle>
            <a:lvl1pPr marL="0" indent="0">
              <a:buNone/>
              <a:defRPr sz="1400"/>
            </a:lvl1pPr>
            <a:lvl2pPr marL="457209" indent="0">
              <a:buNone/>
              <a:defRPr sz="2800"/>
            </a:lvl2pPr>
            <a:lvl3pPr marL="914418" indent="0">
              <a:buNone/>
              <a:defRPr sz="2400"/>
            </a:lvl3pPr>
            <a:lvl4pPr marL="1371627" indent="0">
              <a:buNone/>
              <a:defRPr sz="2000"/>
            </a:lvl4pPr>
            <a:lvl5pPr marL="1828837" indent="0">
              <a:buNone/>
              <a:defRPr sz="2000"/>
            </a:lvl5pPr>
            <a:lvl6pPr marL="2286046" indent="0">
              <a:buNone/>
              <a:defRPr sz="2000"/>
            </a:lvl6pPr>
            <a:lvl7pPr marL="2743255" indent="0">
              <a:buNone/>
              <a:defRPr sz="2000"/>
            </a:lvl7pPr>
            <a:lvl8pPr marL="3200464" indent="0">
              <a:buNone/>
              <a:defRPr sz="2000"/>
            </a:lvl8pPr>
            <a:lvl9pPr marL="3657673" indent="0">
              <a:buNone/>
              <a:defRPr sz="2000"/>
            </a:lvl9pPr>
          </a:lstStyle>
          <a:p>
            <a:endParaRPr lang="en-US"/>
          </a:p>
        </p:txBody>
      </p:sp>
      <p:sp>
        <p:nvSpPr>
          <p:cNvPr id="9" name="Text Placeholder 3"/>
          <p:cNvSpPr>
            <a:spLocks noGrp="1"/>
          </p:cNvSpPr>
          <p:nvPr>
            <p:ph type="body" sz="half" idx="14"/>
          </p:nvPr>
        </p:nvSpPr>
        <p:spPr>
          <a:xfrm>
            <a:off x="7894461" y="5991826"/>
            <a:ext cx="3676135" cy="364525"/>
          </a:xfrm>
          <a:prstGeom prst="rect">
            <a:avLst/>
          </a:prstGeom>
          <a:solidFill>
            <a:srgbClr val="00B050"/>
          </a:solidFill>
          <a:ln>
            <a:noFill/>
          </a:ln>
        </p:spPr>
        <p:txBody>
          <a:bodyPr/>
          <a:lstStyle>
            <a:lvl1pPr marL="0" indent="0" algn="ctr">
              <a:buNone/>
              <a:defRPr sz="1600">
                <a:solidFill>
                  <a:schemeClr val="bg1"/>
                </a:solidFill>
                <a:latin typeface="Gill Sans MT" panose="020B0502020104020203" pitchFamily="34" charset="0"/>
              </a:defRPr>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a:t>Edit Master text styles</a:t>
            </a:r>
          </a:p>
        </p:txBody>
      </p:sp>
      <p:sp>
        <p:nvSpPr>
          <p:cNvPr id="10" name="Picture Placeholder 2"/>
          <p:cNvSpPr>
            <a:spLocks noGrp="1"/>
          </p:cNvSpPr>
          <p:nvPr>
            <p:ph type="pic" idx="15"/>
          </p:nvPr>
        </p:nvSpPr>
        <p:spPr>
          <a:xfrm>
            <a:off x="3989726" y="757882"/>
            <a:ext cx="3676135" cy="2290119"/>
          </a:xfrm>
          <a:prstGeom prst="rect">
            <a:avLst/>
          </a:prstGeom>
          <a:solidFill>
            <a:schemeClr val="bg1"/>
          </a:solidFill>
          <a:ln>
            <a:solidFill>
              <a:schemeClr val="bg1">
                <a:lumMod val="75000"/>
              </a:schemeClr>
            </a:solidFill>
          </a:ln>
        </p:spPr>
        <p:txBody>
          <a:bodyPr>
            <a:normAutofit/>
          </a:bodyPr>
          <a:lstStyle>
            <a:lvl1pPr marL="0" indent="0">
              <a:buNone/>
              <a:defRPr sz="1400"/>
            </a:lvl1pPr>
            <a:lvl2pPr marL="457209" indent="0">
              <a:buNone/>
              <a:defRPr sz="2800"/>
            </a:lvl2pPr>
            <a:lvl3pPr marL="914418" indent="0">
              <a:buNone/>
              <a:defRPr sz="2400"/>
            </a:lvl3pPr>
            <a:lvl4pPr marL="1371627" indent="0">
              <a:buNone/>
              <a:defRPr sz="2000"/>
            </a:lvl4pPr>
            <a:lvl5pPr marL="1828837" indent="0">
              <a:buNone/>
              <a:defRPr sz="2000"/>
            </a:lvl5pPr>
            <a:lvl6pPr marL="2286046" indent="0">
              <a:buNone/>
              <a:defRPr sz="2000"/>
            </a:lvl6pPr>
            <a:lvl7pPr marL="2743255" indent="0">
              <a:buNone/>
              <a:defRPr sz="2000"/>
            </a:lvl7pPr>
            <a:lvl8pPr marL="3200464" indent="0">
              <a:buNone/>
              <a:defRPr sz="2000"/>
            </a:lvl8pPr>
            <a:lvl9pPr marL="3657673" indent="0">
              <a:buNone/>
              <a:defRPr sz="2000"/>
            </a:lvl9pPr>
          </a:lstStyle>
          <a:p>
            <a:endParaRPr lang="en-US"/>
          </a:p>
        </p:txBody>
      </p:sp>
      <p:sp>
        <p:nvSpPr>
          <p:cNvPr id="11" name="Text Placeholder 3"/>
          <p:cNvSpPr>
            <a:spLocks noGrp="1"/>
          </p:cNvSpPr>
          <p:nvPr>
            <p:ph type="body" sz="half" idx="16"/>
          </p:nvPr>
        </p:nvSpPr>
        <p:spPr>
          <a:xfrm>
            <a:off x="3989726" y="3048001"/>
            <a:ext cx="3676135" cy="364525"/>
          </a:xfrm>
          <a:prstGeom prst="rect">
            <a:avLst/>
          </a:prstGeom>
          <a:solidFill>
            <a:srgbClr val="00B050"/>
          </a:solidFill>
          <a:ln>
            <a:noFill/>
          </a:ln>
        </p:spPr>
        <p:txBody>
          <a:bodyPr/>
          <a:lstStyle>
            <a:lvl1pPr marL="0" indent="0" algn="ctr">
              <a:buNone/>
              <a:defRPr sz="1600">
                <a:solidFill>
                  <a:schemeClr val="bg1"/>
                </a:solidFill>
                <a:latin typeface="Gill Sans MT" panose="020B0502020104020203" pitchFamily="34" charset="0"/>
              </a:defRPr>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a:t>Edit Master text styles</a:t>
            </a:r>
          </a:p>
        </p:txBody>
      </p:sp>
      <p:sp>
        <p:nvSpPr>
          <p:cNvPr id="12" name="Picture Placeholder 2"/>
          <p:cNvSpPr>
            <a:spLocks noGrp="1"/>
          </p:cNvSpPr>
          <p:nvPr>
            <p:ph type="pic" idx="17"/>
          </p:nvPr>
        </p:nvSpPr>
        <p:spPr>
          <a:xfrm>
            <a:off x="3989726" y="3701707"/>
            <a:ext cx="3676135" cy="2290119"/>
          </a:xfrm>
          <a:prstGeom prst="rect">
            <a:avLst/>
          </a:prstGeom>
          <a:solidFill>
            <a:schemeClr val="bg1"/>
          </a:solidFill>
          <a:ln>
            <a:solidFill>
              <a:schemeClr val="bg1">
                <a:lumMod val="75000"/>
              </a:schemeClr>
            </a:solidFill>
          </a:ln>
        </p:spPr>
        <p:txBody>
          <a:bodyPr>
            <a:normAutofit/>
          </a:bodyPr>
          <a:lstStyle>
            <a:lvl1pPr marL="0" indent="0">
              <a:buNone/>
              <a:defRPr sz="1400"/>
            </a:lvl1pPr>
            <a:lvl2pPr marL="457209" indent="0">
              <a:buNone/>
              <a:defRPr sz="2800"/>
            </a:lvl2pPr>
            <a:lvl3pPr marL="914418" indent="0">
              <a:buNone/>
              <a:defRPr sz="2400"/>
            </a:lvl3pPr>
            <a:lvl4pPr marL="1371627" indent="0">
              <a:buNone/>
              <a:defRPr sz="2000"/>
            </a:lvl4pPr>
            <a:lvl5pPr marL="1828837" indent="0">
              <a:buNone/>
              <a:defRPr sz="2000"/>
            </a:lvl5pPr>
            <a:lvl6pPr marL="2286046" indent="0">
              <a:buNone/>
              <a:defRPr sz="2000"/>
            </a:lvl6pPr>
            <a:lvl7pPr marL="2743255" indent="0">
              <a:buNone/>
              <a:defRPr sz="2000"/>
            </a:lvl7pPr>
            <a:lvl8pPr marL="3200464" indent="0">
              <a:buNone/>
              <a:defRPr sz="2000"/>
            </a:lvl8pPr>
            <a:lvl9pPr marL="3657673" indent="0">
              <a:buNone/>
              <a:defRPr sz="2000"/>
            </a:lvl9pPr>
          </a:lstStyle>
          <a:p>
            <a:endParaRPr lang="en-US"/>
          </a:p>
        </p:txBody>
      </p:sp>
      <p:sp>
        <p:nvSpPr>
          <p:cNvPr id="13" name="Text Placeholder 3"/>
          <p:cNvSpPr>
            <a:spLocks noGrp="1"/>
          </p:cNvSpPr>
          <p:nvPr>
            <p:ph type="body" sz="half" idx="18"/>
          </p:nvPr>
        </p:nvSpPr>
        <p:spPr>
          <a:xfrm>
            <a:off x="3989726" y="5991826"/>
            <a:ext cx="3676135" cy="364525"/>
          </a:xfrm>
          <a:prstGeom prst="rect">
            <a:avLst/>
          </a:prstGeom>
          <a:solidFill>
            <a:srgbClr val="00B050"/>
          </a:solidFill>
          <a:ln>
            <a:noFill/>
          </a:ln>
        </p:spPr>
        <p:txBody>
          <a:bodyPr/>
          <a:lstStyle>
            <a:lvl1pPr marL="0" indent="0" algn="ctr">
              <a:buNone/>
              <a:defRPr sz="1600">
                <a:solidFill>
                  <a:schemeClr val="bg1"/>
                </a:solidFill>
                <a:latin typeface="Gill Sans MT" panose="020B0502020104020203" pitchFamily="34" charset="0"/>
              </a:defRPr>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a:t>Edit Master text styles</a:t>
            </a:r>
          </a:p>
        </p:txBody>
      </p:sp>
      <p:sp>
        <p:nvSpPr>
          <p:cNvPr id="18" name="Text Placeholder 3"/>
          <p:cNvSpPr>
            <a:spLocks noGrp="1"/>
          </p:cNvSpPr>
          <p:nvPr>
            <p:ph type="body" sz="half" idx="19"/>
          </p:nvPr>
        </p:nvSpPr>
        <p:spPr>
          <a:xfrm>
            <a:off x="422252" y="1162510"/>
            <a:ext cx="2254017" cy="1787269"/>
          </a:xfrm>
          <a:prstGeom prst="rect">
            <a:avLst/>
          </a:prstGeom>
          <a:solidFill>
            <a:srgbClr val="00B050"/>
          </a:solidFill>
          <a:ln>
            <a:noFill/>
          </a:ln>
        </p:spPr>
        <p:txBody>
          <a:bodyPr/>
          <a:lstStyle>
            <a:lvl1pPr marL="0" indent="0" algn="l">
              <a:buNone/>
              <a:defRPr sz="3600">
                <a:solidFill>
                  <a:schemeClr val="bg1"/>
                </a:solidFill>
                <a:latin typeface="Gill Sans MT" panose="020B0502020104020203" pitchFamily="34" charset="0"/>
              </a:defRPr>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dirty="0"/>
              <a:t>Edit Master text styles</a:t>
            </a:r>
          </a:p>
        </p:txBody>
      </p:sp>
    </p:spTree>
    <p:extLst>
      <p:ext uri="{BB962C8B-B14F-4D97-AF65-F5344CB8AC3E}">
        <p14:creationId xmlns:p14="http://schemas.microsoft.com/office/powerpoint/2010/main" val="6317103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sp>
        <p:nvSpPr>
          <p:cNvPr id="7" name="Rectangle 6"/>
          <p:cNvSpPr/>
          <p:nvPr userDrawn="1"/>
        </p:nvSpPr>
        <p:spPr>
          <a:xfrm>
            <a:off x="0" y="1"/>
            <a:ext cx="12192000" cy="166254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Gill Sans MT" panose="020B0502020104020203" pitchFamily="34" charset="0"/>
            </a:endParaRPr>
          </a:p>
        </p:txBody>
      </p:sp>
      <p:sp>
        <p:nvSpPr>
          <p:cNvPr id="8" name="Rectangle 7"/>
          <p:cNvSpPr/>
          <p:nvPr userDrawn="1"/>
        </p:nvSpPr>
        <p:spPr>
          <a:xfrm>
            <a:off x="0" y="6749936"/>
            <a:ext cx="12192000" cy="10806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2272147" y="1174648"/>
            <a:ext cx="7647709" cy="51452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userDrawn="1"/>
        </p:nvSpPr>
        <p:spPr>
          <a:xfrm>
            <a:off x="2272147" y="1174648"/>
            <a:ext cx="7647709"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ext Placeholder 2"/>
          <p:cNvSpPr>
            <a:spLocks noGrp="1"/>
          </p:cNvSpPr>
          <p:nvPr>
            <p:ph type="body" idx="1"/>
          </p:nvPr>
        </p:nvSpPr>
        <p:spPr>
          <a:xfrm>
            <a:off x="838200" y="1227107"/>
            <a:ext cx="10515600" cy="528697"/>
          </a:xfrm>
          <a:prstGeom prst="rect">
            <a:avLst/>
          </a:prstGeom>
        </p:spPr>
        <p:txBody>
          <a:bodyPr>
            <a:normAutofit/>
          </a:bodyPr>
          <a:lstStyle>
            <a:lvl1pPr marL="0" indent="0" algn="ctr">
              <a:buNone/>
              <a:defRPr sz="3200">
                <a:solidFill>
                  <a:schemeClr val="tx1"/>
                </a:solidFill>
                <a:latin typeface="Gill Sans MT" panose="020B0502020104020203" pitchFamily="34" charset="0"/>
              </a:defRPr>
            </a:lvl1pPr>
            <a:lvl2pPr marL="457209" indent="0">
              <a:buNone/>
              <a:defRPr sz="2000">
                <a:solidFill>
                  <a:schemeClr val="tx1">
                    <a:tint val="75000"/>
                  </a:schemeClr>
                </a:solidFill>
              </a:defRPr>
            </a:lvl2pPr>
            <a:lvl3pPr marL="914418" indent="0">
              <a:buNone/>
              <a:defRPr sz="1800">
                <a:solidFill>
                  <a:schemeClr val="tx1">
                    <a:tint val="75000"/>
                  </a:schemeClr>
                </a:solidFill>
              </a:defRPr>
            </a:lvl3pPr>
            <a:lvl4pPr marL="1371627" indent="0">
              <a:buNone/>
              <a:defRPr sz="1600">
                <a:solidFill>
                  <a:schemeClr val="tx1">
                    <a:tint val="75000"/>
                  </a:schemeClr>
                </a:solidFill>
              </a:defRPr>
            </a:lvl4pPr>
            <a:lvl5pPr marL="1828837" indent="0">
              <a:buNone/>
              <a:defRPr sz="1600">
                <a:solidFill>
                  <a:schemeClr val="tx1">
                    <a:tint val="75000"/>
                  </a:schemeClr>
                </a:solidFill>
              </a:defRPr>
            </a:lvl5pPr>
            <a:lvl6pPr marL="2286046" indent="0">
              <a:buNone/>
              <a:defRPr sz="1600">
                <a:solidFill>
                  <a:schemeClr val="tx1">
                    <a:tint val="75000"/>
                  </a:schemeClr>
                </a:solidFill>
              </a:defRPr>
            </a:lvl6pPr>
            <a:lvl7pPr marL="2743255" indent="0">
              <a:buNone/>
              <a:defRPr sz="1600">
                <a:solidFill>
                  <a:schemeClr val="tx1">
                    <a:tint val="75000"/>
                  </a:schemeClr>
                </a:solidFill>
              </a:defRPr>
            </a:lvl7pPr>
            <a:lvl8pPr marL="3200464" indent="0">
              <a:buNone/>
              <a:defRPr sz="1600">
                <a:solidFill>
                  <a:schemeClr val="tx1">
                    <a:tint val="75000"/>
                  </a:schemeClr>
                </a:solidFill>
              </a:defRPr>
            </a:lvl8pPr>
            <a:lvl9pPr marL="3657673" indent="0">
              <a:buNone/>
              <a:defRPr sz="1600">
                <a:solidFill>
                  <a:schemeClr val="tx1">
                    <a:tint val="75000"/>
                  </a:schemeClr>
                </a:solidFill>
              </a:defRPr>
            </a:lvl9pPr>
          </a:lstStyle>
          <a:p>
            <a:pPr lvl="0"/>
            <a:r>
              <a:rPr lang="en-US" dirty="0"/>
              <a:t>Edit Master text styles</a:t>
            </a:r>
          </a:p>
        </p:txBody>
      </p:sp>
      <p:sp>
        <p:nvSpPr>
          <p:cNvPr id="11" name="Content Placeholder 2"/>
          <p:cNvSpPr>
            <a:spLocks noGrp="1"/>
          </p:cNvSpPr>
          <p:nvPr>
            <p:ph idx="10"/>
          </p:nvPr>
        </p:nvSpPr>
        <p:spPr>
          <a:xfrm>
            <a:off x="931506" y="2077200"/>
            <a:ext cx="10515600" cy="4351338"/>
          </a:xfrm>
          <a:prstGeom prst="rect">
            <a:avLst/>
          </a:prstGeom>
        </p:spPr>
        <p:txBody>
          <a:bodyPr/>
          <a:lstStyle>
            <a:lvl1pPr>
              <a:defRPr>
                <a:latin typeface="Gill Sans MT" panose="020B0502020104020203" pitchFamily="34" charset="0"/>
              </a:defRPr>
            </a:lvl1pPr>
            <a:lvl2pPr>
              <a:defRPr>
                <a:latin typeface="Gill Sans MT" panose="020B0502020104020203" pitchFamily="34" charset="0"/>
              </a:defRPr>
            </a:lvl2pPr>
            <a:lvl3pPr>
              <a:defRPr>
                <a:latin typeface="Gill Sans MT" panose="020B0502020104020203" pitchFamily="34" charset="0"/>
              </a:defRPr>
            </a:lvl3pPr>
            <a:lvl4pPr>
              <a:defRPr>
                <a:latin typeface="Gill Sans MT" panose="020B0502020104020203" pitchFamily="34" charset="0"/>
              </a:defRPr>
            </a:lvl4pPr>
            <a:lvl5pPr>
              <a:defRPr>
                <a:latin typeface="Gill Sans MT" panose="020B05020201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85100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00A6689-5626-4792-80EC-9557D788BCC7}" type="datetime1">
              <a:rPr lang="en-US" smtClean="0"/>
              <a:t>31/05/2023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A477A5-142C-4BCD-AD83-4A6BF6F8BBF9}" type="slidenum">
              <a:rPr lang="en-US" smtClean="0"/>
              <a:pPr/>
              <a:t>‹#›</a:t>
            </a:fld>
            <a:endParaRPr lang="en-US"/>
          </a:p>
        </p:txBody>
      </p:sp>
      <p:sp>
        <p:nvSpPr>
          <p:cNvPr id="6" name="Rectangle 5"/>
          <p:cNvSpPr/>
          <p:nvPr userDrawn="1"/>
        </p:nvSpPr>
        <p:spPr>
          <a:xfrm>
            <a:off x="4" y="0"/>
            <a:ext cx="65903"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6"/>
          </a:p>
        </p:txBody>
      </p:sp>
      <p:sp>
        <p:nvSpPr>
          <p:cNvPr id="7" name="Rectangle 6"/>
          <p:cNvSpPr/>
          <p:nvPr userDrawn="1"/>
        </p:nvSpPr>
        <p:spPr>
          <a:xfrm>
            <a:off x="65905" y="1"/>
            <a:ext cx="271849" cy="16906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6"/>
          </a:p>
        </p:txBody>
      </p:sp>
      <p:sp>
        <p:nvSpPr>
          <p:cNvPr id="8" name="Title 1"/>
          <p:cNvSpPr>
            <a:spLocks noGrp="1"/>
          </p:cNvSpPr>
          <p:nvPr>
            <p:ph type="title"/>
          </p:nvPr>
        </p:nvSpPr>
        <p:spPr>
          <a:xfrm>
            <a:off x="838201" y="107954"/>
            <a:ext cx="10515600" cy="1325563"/>
          </a:xfrm>
        </p:spPr>
        <p:txBody>
          <a:bodyPr>
            <a:normAutofit/>
          </a:bodyPr>
          <a:lstStyle>
            <a:lvl1pPr>
              <a:defRPr>
                <a:solidFill>
                  <a:srgbClr val="00B050"/>
                </a:solidFill>
              </a:defRPr>
            </a:lvl1pPr>
          </a:lstStyle>
          <a:p>
            <a:endParaRPr lang="en-US" sz="2286" b="0" spc="429" dirty="0">
              <a:latin typeface="Gill Sans MT" panose="020B0502020104020203" pitchFamily="34" charset="0"/>
            </a:endParaRPr>
          </a:p>
        </p:txBody>
      </p:sp>
    </p:spTree>
    <p:extLst>
      <p:ext uri="{BB962C8B-B14F-4D97-AF65-F5344CB8AC3E}">
        <p14:creationId xmlns:p14="http://schemas.microsoft.com/office/powerpoint/2010/main" val="23658554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D8538B8-DA16-4D9B-AC02-71591680E45C}" type="datetime1">
              <a:rPr lang="en-US" smtClean="0"/>
              <a:t>31/05/2023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A477A5-142C-4BCD-AD83-4A6BF6F8BBF9}" type="slidenum">
              <a:rPr lang="en-US" smtClean="0"/>
              <a:pPr/>
              <a:t>‹#›</a:t>
            </a:fld>
            <a:endParaRPr lang="en-US"/>
          </a:p>
        </p:txBody>
      </p:sp>
      <p:sp>
        <p:nvSpPr>
          <p:cNvPr id="6" name="Rectangle 5"/>
          <p:cNvSpPr/>
          <p:nvPr userDrawn="1"/>
        </p:nvSpPr>
        <p:spPr>
          <a:xfrm>
            <a:off x="4" y="0"/>
            <a:ext cx="65903"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6"/>
          </a:p>
        </p:txBody>
      </p:sp>
      <p:sp>
        <p:nvSpPr>
          <p:cNvPr id="7" name="Title 1"/>
          <p:cNvSpPr>
            <a:spLocks noGrp="1"/>
          </p:cNvSpPr>
          <p:nvPr>
            <p:ph type="title"/>
          </p:nvPr>
        </p:nvSpPr>
        <p:spPr>
          <a:xfrm>
            <a:off x="838201" y="107954"/>
            <a:ext cx="10515600" cy="1325563"/>
          </a:xfrm>
        </p:spPr>
        <p:txBody>
          <a:bodyPr>
            <a:normAutofit/>
          </a:bodyPr>
          <a:lstStyle>
            <a:lvl1pPr>
              <a:defRPr>
                <a:solidFill>
                  <a:srgbClr val="00B050"/>
                </a:solidFill>
              </a:defRPr>
            </a:lvl1pPr>
          </a:lstStyle>
          <a:p>
            <a:endParaRPr lang="en-US" sz="2286" b="0" spc="429" dirty="0">
              <a:latin typeface="Gill Sans MT" panose="020B0502020104020203" pitchFamily="34" charset="0"/>
            </a:endParaRPr>
          </a:p>
        </p:txBody>
      </p:sp>
    </p:spTree>
    <p:extLst>
      <p:ext uri="{BB962C8B-B14F-4D97-AF65-F5344CB8AC3E}">
        <p14:creationId xmlns:p14="http://schemas.microsoft.com/office/powerpoint/2010/main" val="13826468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89ABDA1-27FD-4D21-92F9-394DC9A45CF1}" type="datetime1">
              <a:rPr lang="en-US" smtClean="0">
                <a:solidFill>
                  <a:prstClr val="black">
                    <a:tint val="75000"/>
                  </a:prstClr>
                </a:solidFill>
              </a:rPr>
              <a:t>31/05/2023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02F58E-0D41-440B-B912-1A5118F5CD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18745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E87D047-50F2-4845-A237-355CD4206EC0}" type="datetime1">
              <a:rPr lang="en-US" smtClean="0">
                <a:solidFill>
                  <a:prstClr val="black">
                    <a:tint val="75000"/>
                  </a:prstClr>
                </a:solidFill>
              </a:rPr>
              <a:t>31/05/2023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02F58E-0D41-440B-B912-1A5118F5CD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04099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4_Section Header">
    <p:spTree>
      <p:nvGrpSpPr>
        <p:cNvPr id="1" name=""/>
        <p:cNvGrpSpPr/>
        <p:nvPr/>
      </p:nvGrpSpPr>
      <p:grpSpPr>
        <a:xfrm>
          <a:off x="0" y="0"/>
          <a:ext cx="0" cy="0"/>
          <a:chOff x="0" y="0"/>
          <a:chExt cx="0" cy="0"/>
        </a:xfrm>
      </p:grpSpPr>
      <p:sp>
        <p:nvSpPr>
          <p:cNvPr id="7" name="Rectangle 6"/>
          <p:cNvSpPr/>
          <p:nvPr userDrawn="1"/>
        </p:nvSpPr>
        <p:spPr>
          <a:xfrm>
            <a:off x="0" y="1"/>
            <a:ext cx="12192000" cy="166254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Gill Sans MT" panose="020B0502020104020203" pitchFamily="34" charset="0"/>
            </a:endParaRPr>
          </a:p>
        </p:txBody>
      </p:sp>
      <p:sp>
        <p:nvSpPr>
          <p:cNvPr id="8" name="Rectangle 7"/>
          <p:cNvSpPr/>
          <p:nvPr userDrawn="1"/>
        </p:nvSpPr>
        <p:spPr>
          <a:xfrm>
            <a:off x="0" y="6749936"/>
            <a:ext cx="12192000" cy="10806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2272147" y="1174648"/>
            <a:ext cx="7647709" cy="51452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userDrawn="1"/>
        </p:nvSpPr>
        <p:spPr>
          <a:xfrm>
            <a:off x="2272147" y="1174648"/>
            <a:ext cx="7647709"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ext Placeholder 2"/>
          <p:cNvSpPr>
            <a:spLocks noGrp="1"/>
          </p:cNvSpPr>
          <p:nvPr>
            <p:ph type="body" idx="1"/>
          </p:nvPr>
        </p:nvSpPr>
        <p:spPr>
          <a:xfrm>
            <a:off x="838200" y="1227107"/>
            <a:ext cx="10515600" cy="528697"/>
          </a:xfrm>
          <a:prstGeom prst="rect">
            <a:avLst/>
          </a:prstGeom>
        </p:spPr>
        <p:txBody>
          <a:bodyPr>
            <a:normAutofit/>
          </a:bodyPr>
          <a:lstStyle>
            <a:lvl1pPr marL="0" indent="0" algn="ctr">
              <a:buNone/>
              <a:defRPr sz="3200">
                <a:solidFill>
                  <a:schemeClr val="tx1"/>
                </a:solidFill>
                <a:latin typeface="Gill Sans MT" panose="020B0502020104020203" pitchFamily="34" charset="0"/>
              </a:defRPr>
            </a:lvl1pPr>
            <a:lvl2pPr marL="457209" indent="0">
              <a:buNone/>
              <a:defRPr sz="2000">
                <a:solidFill>
                  <a:schemeClr val="tx1">
                    <a:tint val="75000"/>
                  </a:schemeClr>
                </a:solidFill>
              </a:defRPr>
            </a:lvl2pPr>
            <a:lvl3pPr marL="914418" indent="0">
              <a:buNone/>
              <a:defRPr sz="1800">
                <a:solidFill>
                  <a:schemeClr val="tx1">
                    <a:tint val="75000"/>
                  </a:schemeClr>
                </a:solidFill>
              </a:defRPr>
            </a:lvl3pPr>
            <a:lvl4pPr marL="1371627" indent="0">
              <a:buNone/>
              <a:defRPr sz="1600">
                <a:solidFill>
                  <a:schemeClr val="tx1">
                    <a:tint val="75000"/>
                  </a:schemeClr>
                </a:solidFill>
              </a:defRPr>
            </a:lvl4pPr>
            <a:lvl5pPr marL="1828837" indent="0">
              <a:buNone/>
              <a:defRPr sz="1600">
                <a:solidFill>
                  <a:schemeClr val="tx1">
                    <a:tint val="75000"/>
                  </a:schemeClr>
                </a:solidFill>
              </a:defRPr>
            </a:lvl5pPr>
            <a:lvl6pPr marL="2286046" indent="0">
              <a:buNone/>
              <a:defRPr sz="1600">
                <a:solidFill>
                  <a:schemeClr val="tx1">
                    <a:tint val="75000"/>
                  </a:schemeClr>
                </a:solidFill>
              </a:defRPr>
            </a:lvl6pPr>
            <a:lvl7pPr marL="2743255" indent="0">
              <a:buNone/>
              <a:defRPr sz="1600">
                <a:solidFill>
                  <a:schemeClr val="tx1">
                    <a:tint val="75000"/>
                  </a:schemeClr>
                </a:solidFill>
              </a:defRPr>
            </a:lvl7pPr>
            <a:lvl8pPr marL="3200464" indent="0">
              <a:buNone/>
              <a:defRPr sz="1600">
                <a:solidFill>
                  <a:schemeClr val="tx1">
                    <a:tint val="75000"/>
                  </a:schemeClr>
                </a:solidFill>
              </a:defRPr>
            </a:lvl8pPr>
            <a:lvl9pPr marL="3657673" indent="0">
              <a:buNone/>
              <a:defRPr sz="1600">
                <a:solidFill>
                  <a:schemeClr val="tx1">
                    <a:tint val="75000"/>
                  </a:schemeClr>
                </a:solidFill>
              </a:defRPr>
            </a:lvl9pPr>
          </a:lstStyle>
          <a:p>
            <a:pPr lvl="0"/>
            <a:r>
              <a:rPr lang="en-US" dirty="0"/>
              <a:t>Edit Master text styles</a:t>
            </a:r>
          </a:p>
        </p:txBody>
      </p:sp>
      <p:sp>
        <p:nvSpPr>
          <p:cNvPr id="11" name="Content Placeholder 2"/>
          <p:cNvSpPr>
            <a:spLocks noGrp="1"/>
          </p:cNvSpPr>
          <p:nvPr>
            <p:ph idx="10"/>
          </p:nvPr>
        </p:nvSpPr>
        <p:spPr>
          <a:xfrm>
            <a:off x="931506" y="2077200"/>
            <a:ext cx="10515600" cy="4351338"/>
          </a:xfrm>
          <a:prstGeom prst="rect">
            <a:avLst/>
          </a:prstGeom>
        </p:spPr>
        <p:txBody>
          <a:bodyPr/>
          <a:lstStyle>
            <a:lvl1pPr>
              <a:defRPr>
                <a:latin typeface="Gill Sans MT" panose="020B0502020104020203" pitchFamily="34" charset="0"/>
              </a:defRPr>
            </a:lvl1pPr>
            <a:lvl2pPr>
              <a:defRPr>
                <a:latin typeface="Gill Sans MT" panose="020B0502020104020203" pitchFamily="34" charset="0"/>
              </a:defRPr>
            </a:lvl2pPr>
            <a:lvl3pPr>
              <a:defRPr>
                <a:latin typeface="Gill Sans MT" panose="020B0502020104020203" pitchFamily="34" charset="0"/>
              </a:defRPr>
            </a:lvl3pPr>
            <a:lvl4pPr>
              <a:defRPr>
                <a:latin typeface="Gill Sans MT" panose="020B0502020104020203" pitchFamily="34" charset="0"/>
              </a:defRPr>
            </a:lvl4pPr>
            <a:lvl5pPr>
              <a:defRPr>
                <a:latin typeface="Gill Sans MT" panose="020B05020201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71340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CAAA3-9711-49FB-B59E-DA8AA7F6A0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FA10B5-873A-476F-A87F-E82B0636F1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E4311E-92DD-43F0-AFDB-1E584CBB8E9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C4104E-552E-4296-9C96-E8A25C051BA7}"/>
              </a:ext>
            </a:extLst>
          </p:cNvPr>
          <p:cNvSpPr>
            <a:spLocks noGrp="1"/>
          </p:cNvSpPr>
          <p:nvPr>
            <p:ph type="dt" sz="half" idx="10"/>
          </p:nvPr>
        </p:nvSpPr>
        <p:spPr/>
        <p:txBody>
          <a:bodyPr/>
          <a:lstStyle/>
          <a:p>
            <a:fld id="{E9A3306B-ACB8-4022-862B-3E9E5F53E4AE}" type="datetimeFigureOut">
              <a:rPr lang="en-US" smtClean="0"/>
              <a:t>31/05/2023</a:t>
            </a:fld>
            <a:endParaRPr lang="en-US"/>
          </a:p>
        </p:txBody>
      </p:sp>
      <p:sp>
        <p:nvSpPr>
          <p:cNvPr id="6" name="Footer Placeholder 5">
            <a:extLst>
              <a:ext uri="{FF2B5EF4-FFF2-40B4-BE49-F238E27FC236}">
                <a16:creationId xmlns:a16="http://schemas.microsoft.com/office/drawing/2014/main" id="{F0763FB6-10E8-45DA-8708-ABD4EC2020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4FD3DB-2BA6-4809-B3BC-5F7D5EAF9463}"/>
              </a:ext>
            </a:extLst>
          </p:cNvPr>
          <p:cNvSpPr>
            <a:spLocks noGrp="1"/>
          </p:cNvSpPr>
          <p:nvPr>
            <p:ph type="sldNum" sz="quarter" idx="12"/>
          </p:nvPr>
        </p:nvSpPr>
        <p:spPr/>
        <p:txBody>
          <a:bodyPr/>
          <a:lstStyle/>
          <a:p>
            <a:fld id="{2B5C205A-3DCA-4664-AA25-7952F8288336}" type="slidenum">
              <a:rPr lang="en-US" smtClean="0"/>
              <a:t>‹#›</a:t>
            </a:fld>
            <a:endParaRPr lang="en-US"/>
          </a:p>
        </p:txBody>
      </p:sp>
    </p:spTree>
    <p:extLst>
      <p:ext uri="{BB962C8B-B14F-4D97-AF65-F5344CB8AC3E}">
        <p14:creationId xmlns:p14="http://schemas.microsoft.com/office/powerpoint/2010/main" val="35643476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5_Section Header">
    <p:spTree>
      <p:nvGrpSpPr>
        <p:cNvPr id="1" name=""/>
        <p:cNvGrpSpPr/>
        <p:nvPr/>
      </p:nvGrpSpPr>
      <p:grpSpPr>
        <a:xfrm>
          <a:off x="0" y="0"/>
          <a:ext cx="0" cy="0"/>
          <a:chOff x="0" y="0"/>
          <a:chExt cx="0" cy="0"/>
        </a:xfrm>
      </p:grpSpPr>
      <p:sp>
        <p:nvSpPr>
          <p:cNvPr id="7" name="Rectangle 6"/>
          <p:cNvSpPr/>
          <p:nvPr userDrawn="1"/>
        </p:nvSpPr>
        <p:spPr>
          <a:xfrm>
            <a:off x="0" y="1"/>
            <a:ext cx="12192000" cy="166254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Gill Sans MT" panose="020B0502020104020203" pitchFamily="34" charset="0"/>
            </a:endParaRPr>
          </a:p>
        </p:txBody>
      </p:sp>
      <p:sp>
        <p:nvSpPr>
          <p:cNvPr id="8" name="Rectangle 7"/>
          <p:cNvSpPr/>
          <p:nvPr userDrawn="1"/>
        </p:nvSpPr>
        <p:spPr>
          <a:xfrm>
            <a:off x="0" y="6749936"/>
            <a:ext cx="12192000" cy="10806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2272147" y="1174648"/>
            <a:ext cx="7647709" cy="51452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userDrawn="1"/>
        </p:nvSpPr>
        <p:spPr>
          <a:xfrm>
            <a:off x="2272147" y="1174648"/>
            <a:ext cx="7647709"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ext Placeholder 2"/>
          <p:cNvSpPr>
            <a:spLocks noGrp="1"/>
          </p:cNvSpPr>
          <p:nvPr>
            <p:ph type="body" idx="1"/>
          </p:nvPr>
        </p:nvSpPr>
        <p:spPr>
          <a:xfrm>
            <a:off x="838200" y="1227107"/>
            <a:ext cx="10515600" cy="528697"/>
          </a:xfrm>
          <a:prstGeom prst="rect">
            <a:avLst/>
          </a:prstGeom>
        </p:spPr>
        <p:txBody>
          <a:bodyPr>
            <a:normAutofit/>
          </a:bodyPr>
          <a:lstStyle>
            <a:lvl1pPr marL="0" indent="0" algn="ctr">
              <a:buNone/>
              <a:defRPr sz="3200">
                <a:solidFill>
                  <a:schemeClr val="tx1"/>
                </a:solidFill>
                <a:latin typeface="Gill Sans MT" panose="020B0502020104020203" pitchFamily="34" charset="0"/>
              </a:defRPr>
            </a:lvl1pPr>
            <a:lvl2pPr marL="457209" indent="0">
              <a:buNone/>
              <a:defRPr sz="2000">
                <a:solidFill>
                  <a:schemeClr val="tx1">
                    <a:tint val="75000"/>
                  </a:schemeClr>
                </a:solidFill>
              </a:defRPr>
            </a:lvl2pPr>
            <a:lvl3pPr marL="914418" indent="0">
              <a:buNone/>
              <a:defRPr sz="1800">
                <a:solidFill>
                  <a:schemeClr val="tx1">
                    <a:tint val="75000"/>
                  </a:schemeClr>
                </a:solidFill>
              </a:defRPr>
            </a:lvl3pPr>
            <a:lvl4pPr marL="1371627" indent="0">
              <a:buNone/>
              <a:defRPr sz="1600">
                <a:solidFill>
                  <a:schemeClr val="tx1">
                    <a:tint val="75000"/>
                  </a:schemeClr>
                </a:solidFill>
              </a:defRPr>
            </a:lvl4pPr>
            <a:lvl5pPr marL="1828837" indent="0">
              <a:buNone/>
              <a:defRPr sz="1600">
                <a:solidFill>
                  <a:schemeClr val="tx1">
                    <a:tint val="75000"/>
                  </a:schemeClr>
                </a:solidFill>
              </a:defRPr>
            </a:lvl5pPr>
            <a:lvl6pPr marL="2286046" indent="0">
              <a:buNone/>
              <a:defRPr sz="1600">
                <a:solidFill>
                  <a:schemeClr val="tx1">
                    <a:tint val="75000"/>
                  </a:schemeClr>
                </a:solidFill>
              </a:defRPr>
            </a:lvl6pPr>
            <a:lvl7pPr marL="2743255" indent="0">
              <a:buNone/>
              <a:defRPr sz="1600">
                <a:solidFill>
                  <a:schemeClr val="tx1">
                    <a:tint val="75000"/>
                  </a:schemeClr>
                </a:solidFill>
              </a:defRPr>
            </a:lvl7pPr>
            <a:lvl8pPr marL="3200464" indent="0">
              <a:buNone/>
              <a:defRPr sz="1600">
                <a:solidFill>
                  <a:schemeClr val="tx1">
                    <a:tint val="75000"/>
                  </a:schemeClr>
                </a:solidFill>
              </a:defRPr>
            </a:lvl8pPr>
            <a:lvl9pPr marL="3657673" indent="0">
              <a:buNone/>
              <a:defRPr sz="1600">
                <a:solidFill>
                  <a:schemeClr val="tx1">
                    <a:tint val="75000"/>
                  </a:schemeClr>
                </a:solidFill>
              </a:defRPr>
            </a:lvl9pPr>
          </a:lstStyle>
          <a:p>
            <a:pPr lvl="0"/>
            <a:r>
              <a:rPr lang="en-US" dirty="0"/>
              <a:t>Edit Master text styles</a:t>
            </a:r>
          </a:p>
        </p:txBody>
      </p:sp>
      <p:sp>
        <p:nvSpPr>
          <p:cNvPr id="11" name="Content Placeholder 2"/>
          <p:cNvSpPr>
            <a:spLocks noGrp="1"/>
          </p:cNvSpPr>
          <p:nvPr>
            <p:ph idx="10"/>
          </p:nvPr>
        </p:nvSpPr>
        <p:spPr>
          <a:xfrm>
            <a:off x="931506" y="2077200"/>
            <a:ext cx="10515600" cy="4351338"/>
          </a:xfrm>
          <a:prstGeom prst="rect">
            <a:avLst/>
          </a:prstGeom>
        </p:spPr>
        <p:txBody>
          <a:bodyPr/>
          <a:lstStyle>
            <a:lvl1pPr>
              <a:defRPr>
                <a:latin typeface="Gill Sans MT" panose="020B0502020104020203" pitchFamily="34" charset="0"/>
              </a:defRPr>
            </a:lvl1pPr>
            <a:lvl2pPr>
              <a:defRPr>
                <a:latin typeface="Gill Sans MT" panose="020B0502020104020203" pitchFamily="34" charset="0"/>
              </a:defRPr>
            </a:lvl2pPr>
            <a:lvl3pPr>
              <a:defRPr>
                <a:latin typeface="Gill Sans MT" panose="020B0502020104020203" pitchFamily="34" charset="0"/>
              </a:defRPr>
            </a:lvl3pPr>
            <a:lvl4pPr>
              <a:defRPr>
                <a:latin typeface="Gill Sans MT" panose="020B0502020104020203" pitchFamily="34" charset="0"/>
              </a:defRPr>
            </a:lvl4pPr>
            <a:lvl5pPr>
              <a:defRPr>
                <a:latin typeface="Gill Sans MT" panose="020B05020201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05534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6_Section Header">
    <p:spTree>
      <p:nvGrpSpPr>
        <p:cNvPr id="1" name=""/>
        <p:cNvGrpSpPr/>
        <p:nvPr/>
      </p:nvGrpSpPr>
      <p:grpSpPr>
        <a:xfrm>
          <a:off x="0" y="0"/>
          <a:ext cx="0" cy="0"/>
          <a:chOff x="0" y="0"/>
          <a:chExt cx="0" cy="0"/>
        </a:xfrm>
      </p:grpSpPr>
      <p:sp>
        <p:nvSpPr>
          <p:cNvPr id="7" name="Rectangle 6"/>
          <p:cNvSpPr/>
          <p:nvPr userDrawn="1"/>
        </p:nvSpPr>
        <p:spPr>
          <a:xfrm>
            <a:off x="0" y="1"/>
            <a:ext cx="12192000" cy="166254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Gill Sans MT" panose="020B0502020104020203" pitchFamily="34" charset="0"/>
            </a:endParaRPr>
          </a:p>
        </p:txBody>
      </p:sp>
      <p:sp>
        <p:nvSpPr>
          <p:cNvPr id="8" name="Rectangle 7"/>
          <p:cNvSpPr/>
          <p:nvPr userDrawn="1"/>
        </p:nvSpPr>
        <p:spPr>
          <a:xfrm>
            <a:off x="0" y="6749936"/>
            <a:ext cx="12192000" cy="10806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2272147" y="1174648"/>
            <a:ext cx="7647709" cy="51452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userDrawn="1"/>
        </p:nvSpPr>
        <p:spPr>
          <a:xfrm>
            <a:off x="2272147" y="1174648"/>
            <a:ext cx="7647709"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ext Placeholder 2"/>
          <p:cNvSpPr>
            <a:spLocks noGrp="1"/>
          </p:cNvSpPr>
          <p:nvPr>
            <p:ph type="body" idx="1"/>
          </p:nvPr>
        </p:nvSpPr>
        <p:spPr>
          <a:xfrm>
            <a:off x="838200" y="1227107"/>
            <a:ext cx="10515600" cy="528697"/>
          </a:xfrm>
          <a:prstGeom prst="rect">
            <a:avLst/>
          </a:prstGeom>
        </p:spPr>
        <p:txBody>
          <a:bodyPr>
            <a:normAutofit/>
          </a:bodyPr>
          <a:lstStyle>
            <a:lvl1pPr marL="0" indent="0" algn="ctr">
              <a:buNone/>
              <a:defRPr sz="3200">
                <a:solidFill>
                  <a:schemeClr val="tx1"/>
                </a:solidFill>
                <a:latin typeface="Gill Sans MT" panose="020B0502020104020203" pitchFamily="34" charset="0"/>
              </a:defRPr>
            </a:lvl1pPr>
            <a:lvl2pPr marL="457209" indent="0">
              <a:buNone/>
              <a:defRPr sz="2000">
                <a:solidFill>
                  <a:schemeClr val="tx1">
                    <a:tint val="75000"/>
                  </a:schemeClr>
                </a:solidFill>
              </a:defRPr>
            </a:lvl2pPr>
            <a:lvl3pPr marL="914418" indent="0">
              <a:buNone/>
              <a:defRPr sz="1800">
                <a:solidFill>
                  <a:schemeClr val="tx1">
                    <a:tint val="75000"/>
                  </a:schemeClr>
                </a:solidFill>
              </a:defRPr>
            </a:lvl3pPr>
            <a:lvl4pPr marL="1371627" indent="0">
              <a:buNone/>
              <a:defRPr sz="1600">
                <a:solidFill>
                  <a:schemeClr val="tx1">
                    <a:tint val="75000"/>
                  </a:schemeClr>
                </a:solidFill>
              </a:defRPr>
            </a:lvl4pPr>
            <a:lvl5pPr marL="1828837" indent="0">
              <a:buNone/>
              <a:defRPr sz="1600">
                <a:solidFill>
                  <a:schemeClr val="tx1">
                    <a:tint val="75000"/>
                  </a:schemeClr>
                </a:solidFill>
              </a:defRPr>
            </a:lvl5pPr>
            <a:lvl6pPr marL="2286046" indent="0">
              <a:buNone/>
              <a:defRPr sz="1600">
                <a:solidFill>
                  <a:schemeClr val="tx1">
                    <a:tint val="75000"/>
                  </a:schemeClr>
                </a:solidFill>
              </a:defRPr>
            </a:lvl6pPr>
            <a:lvl7pPr marL="2743255" indent="0">
              <a:buNone/>
              <a:defRPr sz="1600">
                <a:solidFill>
                  <a:schemeClr val="tx1">
                    <a:tint val="75000"/>
                  </a:schemeClr>
                </a:solidFill>
              </a:defRPr>
            </a:lvl7pPr>
            <a:lvl8pPr marL="3200464" indent="0">
              <a:buNone/>
              <a:defRPr sz="1600">
                <a:solidFill>
                  <a:schemeClr val="tx1">
                    <a:tint val="75000"/>
                  </a:schemeClr>
                </a:solidFill>
              </a:defRPr>
            </a:lvl8pPr>
            <a:lvl9pPr marL="3657673" indent="0">
              <a:buNone/>
              <a:defRPr sz="1600">
                <a:solidFill>
                  <a:schemeClr val="tx1">
                    <a:tint val="75000"/>
                  </a:schemeClr>
                </a:solidFill>
              </a:defRPr>
            </a:lvl9pPr>
          </a:lstStyle>
          <a:p>
            <a:pPr lvl="0"/>
            <a:r>
              <a:rPr lang="en-US" dirty="0"/>
              <a:t>Edit Master text styles</a:t>
            </a:r>
          </a:p>
        </p:txBody>
      </p:sp>
      <p:sp>
        <p:nvSpPr>
          <p:cNvPr id="11" name="Content Placeholder 2"/>
          <p:cNvSpPr>
            <a:spLocks noGrp="1"/>
          </p:cNvSpPr>
          <p:nvPr>
            <p:ph idx="10"/>
          </p:nvPr>
        </p:nvSpPr>
        <p:spPr>
          <a:xfrm>
            <a:off x="931506" y="2077200"/>
            <a:ext cx="10515600" cy="4351338"/>
          </a:xfrm>
          <a:prstGeom prst="rect">
            <a:avLst/>
          </a:prstGeom>
        </p:spPr>
        <p:txBody>
          <a:bodyPr/>
          <a:lstStyle>
            <a:lvl1pPr>
              <a:defRPr>
                <a:latin typeface="Gill Sans MT" panose="020B0502020104020203" pitchFamily="34" charset="0"/>
              </a:defRPr>
            </a:lvl1pPr>
            <a:lvl2pPr>
              <a:defRPr>
                <a:latin typeface="Gill Sans MT" panose="020B0502020104020203" pitchFamily="34" charset="0"/>
              </a:defRPr>
            </a:lvl2pPr>
            <a:lvl3pPr>
              <a:defRPr>
                <a:latin typeface="Gill Sans MT" panose="020B0502020104020203" pitchFamily="34" charset="0"/>
              </a:defRPr>
            </a:lvl3pPr>
            <a:lvl4pPr>
              <a:defRPr>
                <a:latin typeface="Gill Sans MT" panose="020B0502020104020203" pitchFamily="34" charset="0"/>
              </a:defRPr>
            </a:lvl4pPr>
            <a:lvl5pPr>
              <a:defRPr>
                <a:latin typeface="Gill Sans MT" panose="020B05020201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653365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Photos collections">
    <p:spTree>
      <p:nvGrpSpPr>
        <p:cNvPr id="1" name=""/>
        <p:cNvGrpSpPr/>
        <p:nvPr/>
      </p:nvGrpSpPr>
      <p:grpSpPr>
        <a:xfrm>
          <a:off x="0" y="0"/>
          <a:ext cx="0" cy="0"/>
          <a:chOff x="0" y="0"/>
          <a:chExt cx="0" cy="0"/>
        </a:xfrm>
      </p:grpSpPr>
      <p:sp>
        <p:nvSpPr>
          <p:cNvPr id="7" name="Rectangle 6"/>
          <p:cNvSpPr/>
          <p:nvPr userDrawn="1"/>
        </p:nvSpPr>
        <p:spPr>
          <a:xfrm>
            <a:off x="11967288" y="236187"/>
            <a:ext cx="224712" cy="6326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userDrawn="1"/>
        </p:nvSpPr>
        <p:spPr>
          <a:xfrm>
            <a:off x="1" y="815227"/>
            <a:ext cx="4442945" cy="172700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Picture Placeholder 2"/>
          <p:cNvSpPr>
            <a:spLocks noGrp="1"/>
          </p:cNvSpPr>
          <p:nvPr>
            <p:ph type="pic" idx="15"/>
          </p:nvPr>
        </p:nvSpPr>
        <p:spPr>
          <a:xfrm>
            <a:off x="9540138" y="2659346"/>
            <a:ext cx="2427151" cy="2226283"/>
          </a:xfrm>
          <a:prstGeom prst="rect">
            <a:avLst/>
          </a:prstGeom>
          <a:solidFill>
            <a:schemeClr val="bg1"/>
          </a:solidFill>
          <a:ln>
            <a:solidFill>
              <a:schemeClr val="bg1">
                <a:lumMod val="75000"/>
              </a:schemeClr>
            </a:solidFill>
          </a:ln>
        </p:spPr>
        <p:txBody>
          <a:bodyPr>
            <a:normAutofit/>
          </a:bodyPr>
          <a:lstStyle>
            <a:lvl1pPr marL="0" indent="0">
              <a:buNone/>
              <a:defRPr sz="1400"/>
            </a:lvl1pPr>
            <a:lvl2pPr marL="457209" indent="0">
              <a:buNone/>
              <a:defRPr sz="2800"/>
            </a:lvl2pPr>
            <a:lvl3pPr marL="914418" indent="0">
              <a:buNone/>
              <a:defRPr sz="2400"/>
            </a:lvl3pPr>
            <a:lvl4pPr marL="1371627" indent="0">
              <a:buNone/>
              <a:defRPr sz="2000"/>
            </a:lvl4pPr>
            <a:lvl5pPr marL="1828837" indent="0">
              <a:buNone/>
              <a:defRPr sz="2000"/>
            </a:lvl5pPr>
            <a:lvl6pPr marL="2286046" indent="0">
              <a:buNone/>
              <a:defRPr sz="2000"/>
            </a:lvl6pPr>
            <a:lvl7pPr marL="2743255" indent="0">
              <a:buNone/>
              <a:defRPr sz="2000"/>
            </a:lvl7pPr>
            <a:lvl8pPr marL="3200464" indent="0">
              <a:buNone/>
              <a:defRPr sz="2000"/>
            </a:lvl8pPr>
            <a:lvl9pPr marL="3657673" indent="0">
              <a:buNone/>
              <a:defRPr sz="2000"/>
            </a:lvl9pPr>
          </a:lstStyle>
          <a:p>
            <a:endParaRPr lang="en-US"/>
          </a:p>
        </p:txBody>
      </p:sp>
      <p:sp>
        <p:nvSpPr>
          <p:cNvPr id="22" name="Text Placeholder 3"/>
          <p:cNvSpPr>
            <a:spLocks noGrp="1"/>
          </p:cNvSpPr>
          <p:nvPr>
            <p:ph type="body" sz="half" idx="16"/>
          </p:nvPr>
        </p:nvSpPr>
        <p:spPr>
          <a:xfrm>
            <a:off x="437967" y="2940337"/>
            <a:ext cx="1670531" cy="255945"/>
          </a:xfrm>
          <a:prstGeom prst="rect">
            <a:avLst/>
          </a:prstGeom>
          <a:solidFill>
            <a:srgbClr val="00B050"/>
          </a:solidFill>
          <a:ln>
            <a:noFill/>
          </a:ln>
        </p:spPr>
        <p:txBody>
          <a:bodyPr/>
          <a:lstStyle>
            <a:lvl1pPr marL="0" indent="0" algn="l">
              <a:buNone/>
              <a:defRPr sz="1200">
                <a:solidFill>
                  <a:schemeClr val="bg1"/>
                </a:solidFill>
                <a:latin typeface="Gill Sans MT" panose="020B0502020104020203" pitchFamily="34" charset="0"/>
              </a:defRPr>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dirty="0"/>
              <a:t>Edit Master text styles</a:t>
            </a:r>
          </a:p>
        </p:txBody>
      </p:sp>
      <p:sp>
        <p:nvSpPr>
          <p:cNvPr id="23" name="Text Placeholder 3"/>
          <p:cNvSpPr>
            <a:spLocks noGrp="1"/>
          </p:cNvSpPr>
          <p:nvPr>
            <p:ph type="body" sz="half" idx="17"/>
          </p:nvPr>
        </p:nvSpPr>
        <p:spPr>
          <a:xfrm>
            <a:off x="437966" y="3256833"/>
            <a:ext cx="1843526" cy="255945"/>
          </a:xfrm>
          <a:prstGeom prst="rect">
            <a:avLst/>
          </a:prstGeom>
          <a:solidFill>
            <a:srgbClr val="00B050"/>
          </a:solidFill>
          <a:ln>
            <a:noFill/>
          </a:ln>
        </p:spPr>
        <p:txBody>
          <a:bodyPr/>
          <a:lstStyle>
            <a:lvl1pPr marL="0" indent="0" algn="l">
              <a:buNone/>
              <a:defRPr sz="1200">
                <a:solidFill>
                  <a:schemeClr val="bg1"/>
                </a:solidFill>
                <a:latin typeface="Gill Sans MT" panose="020B0502020104020203" pitchFamily="34" charset="0"/>
              </a:defRPr>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dirty="0"/>
              <a:t>Edit Master text styles</a:t>
            </a:r>
          </a:p>
        </p:txBody>
      </p:sp>
      <p:sp>
        <p:nvSpPr>
          <p:cNvPr id="24" name="Text Placeholder 3"/>
          <p:cNvSpPr>
            <a:spLocks noGrp="1"/>
          </p:cNvSpPr>
          <p:nvPr>
            <p:ph type="body" sz="half" idx="18"/>
          </p:nvPr>
        </p:nvSpPr>
        <p:spPr>
          <a:xfrm>
            <a:off x="437966" y="3562658"/>
            <a:ext cx="1736434" cy="255945"/>
          </a:xfrm>
          <a:prstGeom prst="rect">
            <a:avLst/>
          </a:prstGeom>
          <a:solidFill>
            <a:srgbClr val="00B050"/>
          </a:solidFill>
          <a:ln>
            <a:noFill/>
          </a:ln>
        </p:spPr>
        <p:txBody>
          <a:bodyPr/>
          <a:lstStyle>
            <a:lvl1pPr marL="0" indent="0" algn="l">
              <a:buNone/>
              <a:defRPr sz="1200">
                <a:solidFill>
                  <a:schemeClr val="bg1"/>
                </a:solidFill>
                <a:latin typeface="Gill Sans MT" panose="020B0502020104020203" pitchFamily="34" charset="0"/>
              </a:defRPr>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dirty="0"/>
              <a:t>Edit Master text styles</a:t>
            </a:r>
          </a:p>
        </p:txBody>
      </p:sp>
      <p:sp>
        <p:nvSpPr>
          <p:cNvPr id="25" name="Text Placeholder 3"/>
          <p:cNvSpPr>
            <a:spLocks noGrp="1"/>
          </p:cNvSpPr>
          <p:nvPr>
            <p:ph type="body" sz="half" idx="19"/>
          </p:nvPr>
        </p:nvSpPr>
        <p:spPr>
          <a:xfrm>
            <a:off x="437966" y="3867131"/>
            <a:ext cx="1612866" cy="255945"/>
          </a:xfrm>
          <a:prstGeom prst="rect">
            <a:avLst/>
          </a:prstGeom>
          <a:solidFill>
            <a:srgbClr val="00B050"/>
          </a:solidFill>
          <a:ln>
            <a:noFill/>
          </a:ln>
        </p:spPr>
        <p:txBody>
          <a:bodyPr/>
          <a:lstStyle>
            <a:lvl1pPr marL="0" indent="0" algn="l">
              <a:buNone/>
              <a:defRPr sz="1200">
                <a:solidFill>
                  <a:schemeClr val="bg1"/>
                </a:solidFill>
                <a:latin typeface="Gill Sans MT" panose="020B0502020104020203" pitchFamily="34" charset="0"/>
              </a:defRPr>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dirty="0"/>
              <a:t>Edit Master text styles</a:t>
            </a:r>
          </a:p>
        </p:txBody>
      </p:sp>
      <p:sp>
        <p:nvSpPr>
          <p:cNvPr id="26" name="Text Placeholder 3"/>
          <p:cNvSpPr>
            <a:spLocks noGrp="1"/>
          </p:cNvSpPr>
          <p:nvPr>
            <p:ph type="body" sz="half" idx="20"/>
          </p:nvPr>
        </p:nvSpPr>
        <p:spPr>
          <a:xfrm>
            <a:off x="2475716" y="2940337"/>
            <a:ext cx="1963061" cy="255945"/>
          </a:xfrm>
          <a:prstGeom prst="rect">
            <a:avLst/>
          </a:prstGeom>
          <a:solidFill>
            <a:srgbClr val="00B050"/>
          </a:solidFill>
          <a:ln>
            <a:noFill/>
          </a:ln>
        </p:spPr>
        <p:txBody>
          <a:bodyPr/>
          <a:lstStyle>
            <a:lvl1pPr marL="0" indent="0" algn="l">
              <a:buNone/>
              <a:defRPr sz="1200">
                <a:solidFill>
                  <a:schemeClr val="bg1"/>
                </a:solidFill>
                <a:latin typeface="Gill Sans MT" panose="020B0502020104020203" pitchFamily="34" charset="0"/>
              </a:defRPr>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dirty="0"/>
              <a:t>Edit Master text styles</a:t>
            </a:r>
          </a:p>
        </p:txBody>
      </p:sp>
      <p:sp>
        <p:nvSpPr>
          <p:cNvPr id="27" name="Text Placeholder 3"/>
          <p:cNvSpPr>
            <a:spLocks noGrp="1"/>
          </p:cNvSpPr>
          <p:nvPr>
            <p:ph type="body" sz="half" idx="21"/>
          </p:nvPr>
        </p:nvSpPr>
        <p:spPr>
          <a:xfrm>
            <a:off x="2475715" y="3256833"/>
            <a:ext cx="1736434" cy="255945"/>
          </a:xfrm>
          <a:prstGeom prst="rect">
            <a:avLst/>
          </a:prstGeom>
          <a:solidFill>
            <a:srgbClr val="00B050"/>
          </a:solidFill>
          <a:ln>
            <a:noFill/>
          </a:ln>
        </p:spPr>
        <p:txBody>
          <a:bodyPr/>
          <a:lstStyle>
            <a:lvl1pPr marL="0" indent="0" algn="l">
              <a:buNone/>
              <a:defRPr sz="1200">
                <a:solidFill>
                  <a:schemeClr val="bg1"/>
                </a:solidFill>
                <a:latin typeface="Gill Sans MT" panose="020B0502020104020203" pitchFamily="34" charset="0"/>
              </a:defRPr>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dirty="0"/>
              <a:t>Edit Master text styles</a:t>
            </a:r>
          </a:p>
        </p:txBody>
      </p:sp>
      <p:sp>
        <p:nvSpPr>
          <p:cNvPr id="28" name="Text Placeholder 3"/>
          <p:cNvSpPr>
            <a:spLocks noGrp="1"/>
          </p:cNvSpPr>
          <p:nvPr>
            <p:ph type="body" sz="half" idx="22"/>
          </p:nvPr>
        </p:nvSpPr>
        <p:spPr>
          <a:xfrm>
            <a:off x="2475716" y="3562658"/>
            <a:ext cx="1642815" cy="255945"/>
          </a:xfrm>
          <a:prstGeom prst="rect">
            <a:avLst/>
          </a:prstGeom>
          <a:solidFill>
            <a:srgbClr val="00B050"/>
          </a:solidFill>
          <a:ln>
            <a:noFill/>
          </a:ln>
        </p:spPr>
        <p:txBody>
          <a:bodyPr/>
          <a:lstStyle>
            <a:lvl1pPr marL="0" indent="0" algn="l">
              <a:buNone/>
              <a:defRPr sz="1200">
                <a:solidFill>
                  <a:schemeClr val="bg1"/>
                </a:solidFill>
                <a:latin typeface="Gill Sans MT" panose="020B0502020104020203" pitchFamily="34" charset="0"/>
              </a:defRPr>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dirty="0"/>
              <a:t>Edit Master text styles</a:t>
            </a:r>
          </a:p>
        </p:txBody>
      </p:sp>
      <p:sp>
        <p:nvSpPr>
          <p:cNvPr id="29" name="Text Placeholder 3"/>
          <p:cNvSpPr>
            <a:spLocks noGrp="1"/>
          </p:cNvSpPr>
          <p:nvPr>
            <p:ph type="body" sz="half" idx="23"/>
          </p:nvPr>
        </p:nvSpPr>
        <p:spPr>
          <a:xfrm>
            <a:off x="2475715" y="3867131"/>
            <a:ext cx="2112371" cy="255945"/>
          </a:xfrm>
          <a:prstGeom prst="rect">
            <a:avLst/>
          </a:prstGeom>
          <a:solidFill>
            <a:srgbClr val="00B050"/>
          </a:solidFill>
          <a:ln>
            <a:noFill/>
          </a:ln>
        </p:spPr>
        <p:txBody>
          <a:bodyPr/>
          <a:lstStyle>
            <a:lvl1pPr marL="0" indent="0" algn="l">
              <a:buNone/>
              <a:defRPr sz="1200">
                <a:solidFill>
                  <a:schemeClr val="bg1"/>
                </a:solidFill>
                <a:latin typeface="Gill Sans MT" panose="020B0502020104020203" pitchFamily="34" charset="0"/>
              </a:defRPr>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dirty="0"/>
              <a:t>Edit Master text styles</a:t>
            </a:r>
          </a:p>
        </p:txBody>
      </p:sp>
      <p:sp>
        <p:nvSpPr>
          <p:cNvPr id="30" name="Picture Placeholder 2"/>
          <p:cNvSpPr>
            <a:spLocks noGrp="1"/>
          </p:cNvSpPr>
          <p:nvPr>
            <p:ph type="pic" idx="24"/>
          </p:nvPr>
        </p:nvSpPr>
        <p:spPr>
          <a:xfrm>
            <a:off x="6459358" y="2659346"/>
            <a:ext cx="2987162" cy="2226283"/>
          </a:xfrm>
          <a:prstGeom prst="rect">
            <a:avLst/>
          </a:prstGeom>
          <a:solidFill>
            <a:schemeClr val="bg1"/>
          </a:solidFill>
          <a:ln>
            <a:solidFill>
              <a:schemeClr val="bg1">
                <a:lumMod val="75000"/>
              </a:schemeClr>
            </a:solidFill>
          </a:ln>
        </p:spPr>
        <p:txBody>
          <a:bodyPr>
            <a:normAutofit/>
          </a:bodyPr>
          <a:lstStyle>
            <a:lvl1pPr marL="0" indent="0">
              <a:buNone/>
              <a:defRPr sz="1400"/>
            </a:lvl1pPr>
            <a:lvl2pPr marL="457209" indent="0">
              <a:buNone/>
              <a:defRPr sz="2800"/>
            </a:lvl2pPr>
            <a:lvl3pPr marL="914418" indent="0">
              <a:buNone/>
              <a:defRPr sz="2400"/>
            </a:lvl3pPr>
            <a:lvl4pPr marL="1371627" indent="0">
              <a:buNone/>
              <a:defRPr sz="2000"/>
            </a:lvl4pPr>
            <a:lvl5pPr marL="1828837" indent="0">
              <a:buNone/>
              <a:defRPr sz="2000"/>
            </a:lvl5pPr>
            <a:lvl6pPr marL="2286046" indent="0">
              <a:buNone/>
              <a:defRPr sz="2000"/>
            </a:lvl6pPr>
            <a:lvl7pPr marL="2743255" indent="0">
              <a:buNone/>
              <a:defRPr sz="2000"/>
            </a:lvl7pPr>
            <a:lvl8pPr marL="3200464" indent="0">
              <a:buNone/>
              <a:defRPr sz="2000"/>
            </a:lvl8pPr>
            <a:lvl9pPr marL="3657673" indent="0">
              <a:buNone/>
              <a:defRPr sz="2000"/>
            </a:lvl9pPr>
          </a:lstStyle>
          <a:p>
            <a:endParaRPr lang="en-US"/>
          </a:p>
        </p:txBody>
      </p:sp>
      <p:sp>
        <p:nvSpPr>
          <p:cNvPr id="31" name="Picture Placeholder 2"/>
          <p:cNvSpPr>
            <a:spLocks noGrp="1"/>
          </p:cNvSpPr>
          <p:nvPr>
            <p:ph type="pic" idx="25"/>
          </p:nvPr>
        </p:nvSpPr>
        <p:spPr>
          <a:xfrm>
            <a:off x="10000736" y="4960273"/>
            <a:ext cx="1966553" cy="1602200"/>
          </a:xfrm>
          <a:prstGeom prst="rect">
            <a:avLst/>
          </a:prstGeom>
          <a:solidFill>
            <a:schemeClr val="bg1"/>
          </a:solidFill>
          <a:ln>
            <a:solidFill>
              <a:schemeClr val="bg1">
                <a:lumMod val="75000"/>
              </a:schemeClr>
            </a:solidFill>
          </a:ln>
        </p:spPr>
        <p:txBody>
          <a:bodyPr>
            <a:normAutofit/>
          </a:bodyPr>
          <a:lstStyle>
            <a:lvl1pPr marL="0" indent="0">
              <a:buNone/>
              <a:defRPr sz="1400"/>
            </a:lvl1pPr>
            <a:lvl2pPr marL="457209" indent="0">
              <a:buNone/>
              <a:defRPr sz="2800"/>
            </a:lvl2pPr>
            <a:lvl3pPr marL="914418" indent="0">
              <a:buNone/>
              <a:defRPr sz="2400"/>
            </a:lvl3pPr>
            <a:lvl4pPr marL="1371627" indent="0">
              <a:buNone/>
              <a:defRPr sz="2000"/>
            </a:lvl4pPr>
            <a:lvl5pPr marL="1828837" indent="0">
              <a:buNone/>
              <a:defRPr sz="2000"/>
            </a:lvl5pPr>
            <a:lvl6pPr marL="2286046" indent="0">
              <a:buNone/>
              <a:defRPr sz="2000"/>
            </a:lvl6pPr>
            <a:lvl7pPr marL="2743255" indent="0">
              <a:buNone/>
              <a:defRPr sz="2000"/>
            </a:lvl7pPr>
            <a:lvl8pPr marL="3200464" indent="0">
              <a:buNone/>
              <a:defRPr sz="2000"/>
            </a:lvl8pPr>
            <a:lvl9pPr marL="3657673" indent="0">
              <a:buNone/>
              <a:defRPr sz="2000"/>
            </a:lvl9pPr>
          </a:lstStyle>
          <a:p>
            <a:endParaRPr lang="en-US"/>
          </a:p>
        </p:txBody>
      </p:sp>
      <p:sp>
        <p:nvSpPr>
          <p:cNvPr id="32" name="Picture Placeholder 2"/>
          <p:cNvSpPr>
            <a:spLocks noGrp="1"/>
          </p:cNvSpPr>
          <p:nvPr>
            <p:ph type="pic" idx="26"/>
          </p:nvPr>
        </p:nvSpPr>
        <p:spPr>
          <a:xfrm>
            <a:off x="6763266" y="4960273"/>
            <a:ext cx="3156226" cy="1602200"/>
          </a:xfrm>
          <a:prstGeom prst="rect">
            <a:avLst/>
          </a:prstGeom>
          <a:solidFill>
            <a:schemeClr val="bg1"/>
          </a:solidFill>
          <a:ln>
            <a:solidFill>
              <a:schemeClr val="bg1">
                <a:lumMod val="75000"/>
              </a:schemeClr>
            </a:solidFill>
          </a:ln>
        </p:spPr>
        <p:txBody>
          <a:bodyPr>
            <a:normAutofit/>
          </a:bodyPr>
          <a:lstStyle>
            <a:lvl1pPr marL="0" indent="0">
              <a:buNone/>
              <a:defRPr sz="1400"/>
            </a:lvl1pPr>
            <a:lvl2pPr marL="457209" indent="0">
              <a:buNone/>
              <a:defRPr sz="2800"/>
            </a:lvl2pPr>
            <a:lvl3pPr marL="914418" indent="0">
              <a:buNone/>
              <a:defRPr sz="2400"/>
            </a:lvl3pPr>
            <a:lvl4pPr marL="1371627" indent="0">
              <a:buNone/>
              <a:defRPr sz="2000"/>
            </a:lvl4pPr>
            <a:lvl5pPr marL="1828837" indent="0">
              <a:buNone/>
              <a:defRPr sz="2000"/>
            </a:lvl5pPr>
            <a:lvl6pPr marL="2286046" indent="0">
              <a:buNone/>
              <a:defRPr sz="2000"/>
            </a:lvl6pPr>
            <a:lvl7pPr marL="2743255" indent="0">
              <a:buNone/>
              <a:defRPr sz="2000"/>
            </a:lvl7pPr>
            <a:lvl8pPr marL="3200464" indent="0">
              <a:buNone/>
              <a:defRPr sz="2000"/>
            </a:lvl8pPr>
            <a:lvl9pPr marL="3657673" indent="0">
              <a:buNone/>
              <a:defRPr sz="2000"/>
            </a:lvl9pPr>
          </a:lstStyle>
          <a:p>
            <a:endParaRPr lang="en-US"/>
          </a:p>
        </p:txBody>
      </p:sp>
      <p:sp>
        <p:nvSpPr>
          <p:cNvPr id="33" name="Picture Placeholder 2"/>
          <p:cNvSpPr>
            <a:spLocks noGrp="1"/>
          </p:cNvSpPr>
          <p:nvPr>
            <p:ph type="pic" idx="27"/>
          </p:nvPr>
        </p:nvSpPr>
        <p:spPr>
          <a:xfrm>
            <a:off x="4118529" y="4960273"/>
            <a:ext cx="2563493" cy="1602200"/>
          </a:xfrm>
          <a:prstGeom prst="rect">
            <a:avLst/>
          </a:prstGeom>
          <a:solidFill>
            <a:schemeClr val="bg1"/>
          </a:solidFill>
          <a:ln>
            <a:solidFill>
              <a:schemeClr val="bg1">
                <a:lumMod val="75000"/>
              </a:schemeClr>
            </a:solidFill>
          </a:ln>
        </p:spPr>
        <p:txBody>
          <a:bodyPr>
            <a:normAutofit/>
          </a:bodyPr>
          <a:lstStyle>
            <a:lvl1pPr marL="0" indent="0">
              <a:buNone/>
              <a:defRPr sz="1400"/>
            </a:lvl1pPr>
            <a:lvl2pPr marL="457209" indent="0">
              <a:buNone/>
              <a:defRPr sz="2800"/>
            </a:lvl2pPr>
            <a:lvl3pPr marL="914418" indent="0">
              <a:buNone/>
              <a:defRPr sz="2400"/>
            </a:lvl3pPr>
            <a:lvl4pPr marL="1371627" indent="0">
              <a:buNone/>
              <a:defRPr sz="2000"/>
            </a:lvl4pPr>
            <a:lvl5pPr marL="1828837" indent="0">
              <a:buNone/>
              <a:defRPr sz="2000"/>
            </a:lvl5pPr>
            <a:lvl6pPr marL="2286046" indent="0">
              <a:buNone/>
              <a:defRPr sz="2000"/>
            </a:lvl6pPr>
            <a:lvl7pPr marL="2743255" indent="0">
              <a:buNone/>
              <a:defRPr sz="2000"/>
            </a:lvl7pPr>
            <a:lvl8pPr marL="3200464" indent="0">
              <a:buNone/>
              <a:defRPr sz="2000"/>
            </a:lvl8pPr>
            <a:lvl9pPr marL="3657673" indent="0">
              <a:buNone/>
              <a:defRPr sz="2000"/>
            </a:lvl9pPr>
          </a:lstStyle>
          <a:p>
            <a:endParaRPr lang="en-US"/>
          </a:p>
        </p:txBody>
      </p:sp>
      <p:sp>
        <p:nvSpPr>
          <p:cNvPr id="34" name="Picture Placeholder 2"/>
          <p:cNvSpPr>
            <a:spLocks noGrp="1"/>
          </p:cNvSpPr>
          <p:nvPr>
            <p:ph type="pic" idx="28"/>
          </p:nvPr>
        </p:nvSpPr>
        <p:spPr>
          <a:xfrm>
            <a:off x="7998942" y="357139"/>
            <a:ext cx="3968347" cy="2226283"/>
          </a:xfrm>
          <a:prstGeom prst="rect">
            <a:avLst/>
          </a:prstGeom>
          <a:solidFill>
            <a:schemeClr val="bg1"/>
          </a:solidFill>
          <a:ln>
            <a:solidFill>
              <a:schemeClr val="bg1">
                <a:lumMod val="75000"/>
              </a:schemeClr>
            </a:solidFill>
          </a:ln>
        </p:spPr>
        <p:txBody>
          <a:bodyPr>
            <a:normAutofit/>
          </a:bodyPr>
          <a:lstStyle>
            <a:lvl1pPr marL="0" indent="0">
              <a:buNone/>
              <a:defRPr sz="1400"/>
            </a:lvl1pPr>
            <a:lvl2pPr marL="457209" indent="0">
              <a:buNone/>
              <a:defRPr sz="2800"/>
            </a:lvl2pPr>
            <a:lvl3pPr marL="914418" indent="0">
              <a:buNone/>
              <a:defRPr sz="2400"/>
            </a:lvl3pPr>
            <a:lvl4pPr marL="1371627" indent="0">
              <a:buNone/>
              <a:defRPr sz="2000"/>
            </a:lvl4pPr>
            <a:lvl5pPr marL="1828837" indent="0">
              <a:buNone/>
              <a:defRPr sz="2000"/>
            </a:lvl5pPr>
            <a:lvl6pPr marL="2286046" indent="0">
              <a:buNone/>
              <a:defRPr sz="2000"/>
            </a:lvl6pPr>
            <a:lvl7pPr marL="2743255" indent="0">
              <a:buNone/>
              <a:defRPr sz="2000"/>
            </a:lvl7pPr>
            <a:lvl8pPr marL="3200464" indent="0">
              <a:buNone/>
              <a:defRPr sz="2000"/>
            </a:lvl8pPr>
            <a:lvl9pPr marL="3657673" indent="0">
              <a:buNone/>
              <a:defRPr sz="2000"/>
            </a:lvl9pPr>
          </a:lstStyle>
          <a:p>
            <a:endParaRPr lang="en-US"/>
          </a:p>
        </p:txBody>
      </p:sp>
      <p:sp>
        <p:nvSpPr>
          <p:cNvPr id="35" name="Picture Placeholder 2"/>
          <p:cNvSpPr>
            <a:spLocks noGrp="1"/>
          </p:cNvSpPr>
          <p:nvPr>
            <p:ph type="pic" idx="29"/>
          </p:nvPr>
        </p:nvSpPr>
        <p:spPr>
          <a:xfrm>
            <a:off x="4588086" y="815228"/>
            <a:ext cx="3336714" cy="1768195"/>
          </a:xfrm>
          <a:prstGeom prst="rect">
            <a:avLst/>
          </a:prstGeom>
          <a:solidFill>
            <a:schemeClr val="bg1"/>
          </a:solidFill>
          <a:ln>
            <a:solidFill>
              <a:schemeClr val="bg1">
                <a:lumMod val="75000"/>
              </a:schemeClr>
            </a:solidFill>
          </a:ln>
        </p:spPr>
        <p:txBody>
          <a:bodyPr>
            <a:normAutofit/>
          </a:bodyPr>
          <a:lstStyle>
            <a:lvl1pPr marL="0" indent="0">
              <a:buNone/>
              <a:defRPr sz="1400"/>
            </a:lvl1pPr>
            <a:lvl2pPr marL="457209" indent="0">
              <a:buNone/>
              <a:defRPr sz="2800"/>
            </a:lvl2pPr>
            <a:lvl3pPr marL="914418" indent="0">
              <a:buNone/>
              <a:defRPr sz="2400"/>
            </a:lvl3pPr>
            <a:lvl4pPr marL="1371627" indent="0">
              <a:buNone/>
              <a:defRPr sz="2000"/>
            </a:lvl4pPr>
            <a:lvl5pPr marL="1828837" indent="0">
              <a:buNone/>
              <a:defRPr sz="2000"/>
            </a:lvl5pPr>
            <a:lvl6pPr marL="2286046" indent="0">
              <a:buNone/>
              <a:defRPr sz="2000"/>
            </a:lvl6pPr>
            <a:lvl7pPr marL="2743255" indent="0">
              <a:buNone/>
              <a:defRPr sz="2000"/>
            </a:lvl7pPr>
            <a:lvl8pPr marL="3200464" indent="0">
              <a:buNone/>
              <a:defRPr sz="2000"/>
            </a:lvl8pPr>
            <a:lvl9pPr marL="3657673" indent="0">
              <a:buNone/>
              <a:defRPr sz="2000"/>
            </a:lvl9pPr>
          </a:lstStyle>
          <a:p>
            <a:endParaRPr lang="en-US"/>
          </a:p>
        </p:txBody>
      </p:sp>
      <p:sp>
        <p:nvSpPr>
          <p:cNvPr id="36" name="Picture Placeholder 2"/>
          <p:cNvSpPr>
            <a:spLocks noGrp="1"/>
          </p:cNvSpPr>
          <p:nvPr>
            <p:ph type="pic" idx="30"/>
          </p:nvPr>
        </p:nvSpPr>
        <p:spPr>
          <a:xfrm>
            <a:off x="1473793" y="4960273"/>
            <a:ext cx="2563493" cy="1602200"/>
          </a:xfrm>
          <a:prstGeom prst="rect">
            <a:avLst/>
          </a:prstGeom>
          <a:solidFill>
            <a:schemeClr val="bg1"/>
          </a:solidFill>
          <a:ln>
            <a:solidFill>
              <a:schemeClr val="bg1">
                <a:lumMod val="75000"/>
              </a:schemeClr>
            </a:solidFill>
          </a:ln>
        </p:spPr>
        <p:txBody>
          <a:bodyPr>
            <a:normAutofit/>
          </a:bodyPr>
          <a:lstStyle>
            <a:lvl1pPr marL="0" indent="0">
              <a:buNone/>
              <a:defRPr sz="1400"/>
            </a:lvl1pPr>
            <a:lvl2pPr marL="457209" indent="0">
              <a:buNone/>
              <a:defRPr sz="2800"/>
            </a:lvl2pPr>
            <a:lvl3pPr marL="914418" indent="0">
              <a:buNone/>
              <a:defRPr sz="2400"/>
            </a:lvl3pPr>
            <a:lvl4pPr marL="1371627" indent="0">
              <a:buNone/>
              <a:defRPr sz="2000"/>
            </a:lvl4pPr>
            <a:lvl5pPr marL="1828837" indent="0">
              <a:buNone/>
              <a:defRPr sz="2000"/>
            </a:lvl5pPr>
            <a:lvl6pPr marL="2286046" indent="0">
              <a:buNone/>
              <a:defRPr sz="2000"/>
            </a:lvl6pPr>
            <a:lvl7pPr marL="2743255" indent="0">
              <a:buNone/>
              <a:defRPr sz="2000"/>
            </a:lvl7pPr>
            <a:lvl8pPr marL="3200464" indent="0">
              <a:buNone/>
              <a:defRPr sz="2000"/>
            </a:lvl8pPr>
            <a:lvl9pPr marL="3657673" indent="0">
              <a:buNone/>
              <a:defRPr sz="2000"/>
            </a:lvl9pPr>
          </a:lstStyle>
          <a:p>
            <a:endParaRPr lang="en-US"/>
          </a:p>
        </p:txBody>
      </p:sp>
      <p:sp>
        <p:nvSpPr>
          <p:cNvPr id="38" name="Text Placeholder 3"/>
          <p:cNvSpPr>
            <a:spLocks noGrp="1"/>
          </p:cNvSpPr>
          <p:nvPr>
            <p:ph type="body" sz="half" idx="31"/>
          </p:nvPr>
        </p:nvSpPr>
        <p:spPr>
          <a:xfrm>
            <a:off x="258412" y="1421003"/>
            <a:ext cx="3953738" cy="838468"/>
          </a:xfrm>
          <a:prstGeom prst="rect">
            <a:avLst/>
          </a:prstGeom>
          <a:noFill/>
          <a:ln>
            <a:noFill/>
          </a:ln>
        </p:spPr>
        <p:txBody>
          <a:bodyPr/>
          <a:lstStyle>
            <a:lvl1pPr marL="0" indent="0" algn="l">
              <a:buNone/>
              <a:defRPr sz="3200">
                <a:solidFill>
                  <a:schemeClr val="tx1"/>
                </a:solidFill>
                <a:latin typeface="Gill Sans MT" panose="020B0502020104020203" pitchFamily="34" charset="0"/>
              </a:defRPr>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dirty="0"/>
              <a:t>Edit Master text styles</a:t>
            </a:r>
          </a:p>
        </p:txBody>
      </p:sp>
    </p:spTree>
    <p:extLst>
      <p:ext uri="{BB962C8B-B14F-4D97-AF65-F5344CB8AC3E}">
        <p14:creationId xmlns:p14="http://schemas.microsoft.com/office/powerpoint/2010/main" val="19629096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7" name="Rectangle 6"/>
          <p:cNvSpPr/>
          <p:nvPr userDrawn="1"/>
        </p:nvSpPr>
        <p:spPr>
          <a:xfrm>
            <a:off x="0" y="1"/>
            <a:ext cx="12192000" cy="166254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Gill Sans MT" panose="020B0502020104020203" pitchFamily="34" charset="0"/>
            </a:endParaRPr>
          </a:p>
        </p:txBody>
      </p:sp>
      <p:sp>
        <p:nvSpPr>
          <p:cNvPr id="8" name="Rectangle 7"/>
          <p:cNvSpPr/>
          <p:nvPr userDrawn="1"/>
        </p:nvSpPr>
        <p:spPr>
          <a:xfrm>
            <a:off x="0" y="6749936"/>
            <a:ext cx="12192000" cy="10806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2272147" y="1174648"/>
            <a:ext cx="7647709" cy="51452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userDrawn="1"/>
        </p:nvSpPr>
        <p:spPr>
          <a:xfrm>
            <a:off x="2272147" y="1174648"/>
            <a:ext cx="7647709"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ext Placeholder 2"/>
          <p:cNvSpPr>
            <a:spLocks noGrp="1"/>
          </p:cNvSpPr>
          <p:nvPr>
            <p:ph type="body" idx="1"/>
          </p:nvPr>
        </p:nvSpPr>
        <p:spPr>
          <a:xfrm>
            <a:off x="838200" y="1227107"/>
            <a:ext cx="10515600" cy="528697"/>
          </a:xfrm>
          <a:prstGeom prst="rect">
            <a:avLst/>
          </a:prstGeom>
        </p:spPr>
        <p:txBody>
          <a:bodyPr>
            <a:normAutofit/>
          </a:bodyPr>
          <a:lstStyle>
            <a:lvl1pPr marL="0" indent="0" algn="ctr">
              <a:buNone/>
              <a:defRPr sz="3200">
                <a:solidFill>
                  <a:schemeClr val="tx1"/>
                </a:solidFill>
                <a:latin typeface="Gill Sans MT" panose="020B0502020104020203" pitchFamily="34" charset="0"/>
              </a:defRPr>
            </a:lvl1pPr>
            <a:lvl2pPr marL="457209" indent="0">
              <a:buNone/>
              <a:defRPr sz="2000">
                <a:solidFill>
                  <a:schemeClr val="tx1">
                    <a:tint val="75000"/>
                  </a:schemeClr>
                </a:solidFill>
              </a:defRPr>
            </a:lvl2pPr>
            <a:lvl3pPr marL="914418" indent="0">
              <a:buNone/>
              <a:defRPr sz="1800">
                <a:solidFill>
                  <a:schemeClr val="tx1">
                    <a:tint val="75000"/>
                  </a:schemeClr>
                </a:solidFill>
              </a:defRPr>
            </a:lvl3pPr>
            <a:lvl4pPr marL="1371627" indent="0">
              <a:buNone/>
              <a:defRPr sz="1600">
                <a:solidFill>
                  <a:schemeClr val="tx1">
                    <a:tint val="75000"/>
                  </a:schemeClr>
                </a:solidFill>
              </a:defRPr>
            </a:lvl4pPr>
            <a:lvl5pPr marL="1828837" indent="0">
              <a:buNone/>
              <a:defRPr sz="1600">
                <a:solidFill>
                  <a:schemeClr val="tx1">
                    <a:tint val="75000"/>
                  </a:schemeClr>
                </a:solidFill>
              </a:defRPr>
            </a:lvl5pPr>
            <a:lvl6pPr marL="2286046" indent="0">
              <a:buNone/>
              <a:defRPr sz="1600">
                <a:solidFill>
                  <a:schemeClr val="tx1">
                    <a:tint val="75000"/>
                  </a:schemeClr>
                </a:solidFill>
              </a:defRPr>
            </a:lvl6pPr>
            <a:lvl7pPr marL="2743255" indent="0">
              <a:buNone/>
              <a:defRPr sz="1600">
                <a:solidFill>
                  <a:schemeClr val="tx1">
                    <a:tint val="75000"/>
                  </a:schemeClr>
                </a:solidFill>
              </a:defRPr>
            </a:lvl7pPr>
            <a:lvl8pPr marL="3200464" indent="0">
              <a:buNone/>
              <a:defRPr sz="1600">
                <a:solidFill>
                  <a:schemeClr val="tx1">
                    <a:tint val="75000"/>
                  </a:schemeClr>
                </a:solidFill>
              </a:defRPr>
            </a:lvl8pPr>
            <a:lvl9pPr marL="3657673" indent="0">
              <a:buNone/>
              <a:defRPr sz="1600">
                <a:solidFill>
                  <a:schemeClr val="tx1">
                    <a:tint val="75000"/>
                  </a:schemeClr>
                </a:solidFill>
              </a:defRPr>
            </a:lvl9pPr>
          </a:lstStyle>
          <a:p>
            <a:pPr lvl="0"/>
            <a:r>
              <a:rPr lang="en-US" dirty="0"/>
              <a:t>Edit Master text styles</a:t>
            </a:r>
          </a:p>
        </p:txBody>
      </p:sp>
      <p:sp>
        <p:nvSpPr>
          <p:cNvPr id="11" name="Content Placeholder 2"/>
          <p:cNvSpPr>
            <a:spLocks noGrp="1"/>
          </p:cNvSpPr>
          <p:nvPr>
            <p:ph idx="10"/>
          </p:nvPr>
        </p:nvSpPr>
        <p:spPr>
          <a:xfrm>
            <a:off x="931506" y="2077200"/>
            <a:ext cx="10515600" cy="4351338"/>
          </a:xfrm>
          <a:prstGeom prst="rect">
            <a:avLst/>
          </a:prstGeom>
        </p:spPr>
        <p:txBody>
          <a:bodyPr/>
          <a:lstStyle>
            <a:lvl1pPr>
              <a:defRPr>
                <a:latin typeface="Gill Sans MT" panose="020B0502020104020203" pitchFamily="34" charset="0"/>
              </a:defRPr>
            </a:lvl1pPr>
            <a:lvl2pPr>
              <a:defRPr>
                <a:latin typeface="Gill Sans MT" panose="020B0502020104020203" pitchFamily="34" charset="0"/>
              </a:defRPr>
            </a:lvl2pPr>
            <a:lvl3pPr>
              <a:defRPr>
                <a:latin typeface="Gill Sans MT" panose="020B0502020104020203" pitchFamily="34" charset="0"/>
              </a:defRPr>
            </a:lvl3pPr>
            <a:lvl4pPr>
              <a:defRPr>
                <a:latin typeface="Gill Sans MT" panose="020B0502020104020203" pitchFamily="34" charset="0"/>
              </a:defRPr>
            </a:lvl4pPr>
            <a:lvl5pPr>
              <a:defRPr>
                <a:latin typeface="Gill Sans MT" panose="020B05020201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396707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ext with two image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50698" y="939113"/>
            <a:ext cx="7532654" cy="3194348"/>
          </a:xfrm>
          <a:prstGeom prst="rect">
            <a:avLst/>
          </a:prstGeom>
        </p:spPr>
        <p:txBody>
          <a:bodyPr/>
          <a:lstStyle>
            <a:lvl1pPr marL="0" indent="0" algn="l">
              <a:buNone/>
              <a:defRPr sz="2400">
                <a:latin typeface="Gill Sans MT" panose="020B0502020104020203" pitchFamily="34" charset="0"/>
              </a:defRPr>
            </a:lvl1pPr>
            <a:lvl2pPr marL="457209" indent="0" algn="ctr">
              <a:buNone/>
              <a:defRPr sz="2000"/>
            </a:lvl2pPr>
            <a:lvl3pPr marL="914418" indent="0" algn="ctr">
              <a:buNone/>
              <a:defRPr sz="1800"/>
            </a:lvl3pPr>
            <a:lvl4pPr marL="1371627" indent="0" algn="ctr">
              <a:buNone/>
              <a:defRPr sz="1600"/>
            </a:lvl4pPr>
            <a:lvl5pPr marL="1828837" indent="0" algn="ctr">
              <a:buNone/>
              <a:defRPr sz="1600"/>
            </a:lvl5pPr>
            <a:lvl6pPr marL="2286046" indent="0" algn="ctr">
              <a:buNone/>
              <a:defRPr sz="1600"/>
            </a:lvl6pPr>
            <a:lvl7pPr marL="2743255" indent="0" algn="ctr">
              <a:buNone/>
              <a:defRPr sz="1600"/>
            </a:lvl7pPr>
            <a:lvl8pPr marL="3200464" indent="0" algn="ctr">
              <a:buNone/>
              <a:defRPr sz="1600"/>
            </a:lvl8pPr>
            <a:lvl9pPr marL="3657673" indent="0" algn="ctr">
              <a:buNone/>
              <a:defRPr sz="1600"/>
            </a:lvl9pPr>
          </a:lstStyle>
          <a:p>
            <a:r>
              <a:rPr lang="en-US" dirty="0"/>
              <a:t>Click to edit Master subtitle style</a:t>
            </a:r>
          </a:p>
        </p:txBody>
      </p:sp>
      <p:sp>
        <p:nvSpPr>
          <p:cNvPr id="7" name="Rectangle 6"/>
          <p:cNvSpPr/>
          <p:nvPr userDrawn="1"/>
        </p:nvSpPr>
        <p:spPr>
          <a:xfrm>
            <a:off x="1" y="0"/>
            <a:ext cx="3399905"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3266088" y="1162510"/>
            <a:ext cx="138970" cy="47958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432705" y="790575"/>
            <a:ext cx="2182590" cy="2387600"/>
          </a:xfrm>
          <a:prstGeom prst="rect">
            <a:avLst/>
          </a:prstGeom>
        </p:spPr>
        <p:txBody>
          <a:bodyPr anchor="b">
            <a:normAutofit/>
          </a:bodyPr>
          <a:lstStyle>
            <a:lvl1pPr algn="l">
              <a:defRPr sz="3200">
                <a:solidFill>
                  <a:schemeClr val="bg1"/>
                </a:solidFill>
                <a:latin typeface="Gill Sans MT" panose="020B0502020104020203" pitchFamily="34" charset="0"/>
              </a:defRPr>
            </a:lvl1pPr>
          </a:lstStyle>
          <a:p>
            <a:r>
              <a:rPr lang="en-US" dirty="0"/>
              <a:t>Click to edit Master title style</a:t>
            </a:r>
          </a:p>
        </p:txBody>
      </p:sp>
      <p:sp>
        <p:nvSpPr>
          <p:cNvPr id="6" name="Picture Placeholder 2"/>
          <p:cNvSpPr>
            <a:spLocks noGrp="1"/>
          </p:cNvSpPr>
          <p:nvPr>
            <p:ph type="pic" idx="17"/>
          </p:nvPr>
        </p:nvSpPr>
        <p:spPr>
          <a:xfrm>
            <a:off x="4053676" y="4326858"/>
            <a:ext cx="3676135" cy="2290119"/>
          </a:xfrm>
          <a:prstGeom prst="rect">
            <a:avLst/>
          </a:prstGeom>
          <a:solidFill>
            <a:schemeClr val="bg1"/>
          </a:solidFill>
          <a:ln>
            <a:solidFill>
              <a:schemeClr val="bg1">
                <a:lumMod val="75000"/>
              </a:schemeClr>
            </a:solidFill>
          </a:ln>
        </p:spPr>
        <p:txBody>
          <a:bodyPr>
            <a:normAutofit/>
          </a:bodyPr>
          <a:lstStyle>
            <a:lvl1pPr marL="0" indent="0">
              <a:buNone/>
              <a:defRPr sz="1400"/>
            </a:lvl1pPr>
            <a:lvl2pPr marL="457209" indent="0">
              <a:buNone/>
              <a:defRPr sz="2800"/>
            </a:lvl2pPr>
            <a:lvl3pPr marL="914418" indent="0">
              <a:buNone/>
              <a:defRPr sz="2400"/>
            </a:lvl3pPr>
            <a:lvl4pPr marL="1371627" indent="0">
              <a:buNone/>
              <a:defRPr sz="2000"/>
            </a:lvl4pPr>
            <a:lvl5pPr marL="1828837" indent="0">
              <a:buNone/>
              <a:defRPr sz="2000"/>
            </a:lvl5pPr>
            <a:lvl6pPr marL="2286046" indent="0">
              <a:buNone/>
              <a:defRPr sz="2000"/>
            </a:lvl6pPr>
            <a:lvl7pPr marL="2743255" indent="0">
              <a:buNone/>
              <a:defRPr sz="2000"/>
            </a:lvl7pPr>
            <a:lvl8pPr marL="3200464" indent="0">
              <a:buNone/>
              <a:defRPr sz="2000"/>
            </a:lvl8pPr>
            <a:lvl9pPr marL="3657673" indent="0">
              <a:buNone/>
              <a:defRPr sz="2000"/>
            </a:lvl9pPr>
          </a:lstStyle>
          <a:p>
            <a:endParaRPr lang="en-US"/>
          </a:p>
        </p:txBody>
      </p:sp>
      <p:sp>
        <p:nvSpPr>
          <p:cNvPr id="8" name="Picture Placeholder 2"/>
          <p:cNvSpPr>
            <a:spLocks noGrp="1"/>
          </p:cNvSpPr>
          <p:nvPr>
            <p:ph type="pic" idx="18"/>
          </p:nvPr>
        </p:nvSpPr>
        <p:spPr>
          <a:xfrm>
            <a:off x="7907218" y="4326858"/>
            <a:ext cx="3676135" cy="2290119"/>
          </a:xfrm>
          <a:prstGeom prst="rect">
            <a:avLst/>
          </a:prstGeom>
          <a:solidFill>
            <a:schemeClr val="bg1"/>
          </a:solidFill>
          <a:ln>
            <a:solidFill>
              <a:schemeClr val="bg1">
                <a:lumMod val="75000"/>
              </a:schemeClr>
            </a:solidFill>
          </a:ln>
        </p:spPr>
        <p:txBody>
          <a:bodyPr>
            <a:normAutofit/>
          </a:bodyPr>
          <a:lstStyle>
            <a:lvl1pPr marL="0" indent="0">
              <a:buNone/>
              <a:defRPr sz="1400"/>
            </a:lvl1pPr>
            <a:lvl2pPr marL="457209" indent="0">
              <a:buNone/>
              <a:defRPr sz="2800"/>
            </a:lvl2pPr>
            <a:lvl3pPr marL="914418" indent="0">
              <a:buNone/>
              <a:defRPr sz="2400"/>
            </a:lvl3pPr>
            <a:lvl4pPr marL="1371627" indent="0">
              <a:buNone/>
              <a:defRPr sz="2000"/>
            </a:lvl4pPr>
            <a:lvl5pPr marL="1828837" indent="0">
              <a:buNone/>
              <a:defRPr sz="2000"/>
            </a:lvl5pPr>
            <a:lvl6pPr marL="2286046" indent="0">
              <a:buNone/>
              <a:defRPr sz="2000"/>
            </a:lvl6pPr>
            <a:lvl7pPr marL="2743255" indent="0">
              <a:buNone/>
              <a:defRPr sz="2000"/>
            </a:lvl7pPr>
            <a:lvl8pPr marL="3200464" indent="0">
              <a:buNone/>
              <a:defRPr sz="2000"/>
            </a:lvl8pPr>
            <a:lvl9pPr marL="3657673" indent="0">
              <a:buNone/>
              <a:defRPr sz="2000"/>
            </a:lvl9pPr>
          </a:lstStyle>
          <a:p>
            <a:endParaRPr lang="en-US"/>
          </a:p>
        </p:txBody>
      </p:sp>
    </p:spTree>
    <p:extLst>
      <p:ext uri="{BB962C8B-B14F-4D97-AF65-F5344CB8AC3E}">
        <p14:creationId xmlns:p14="http://schemas.microsoft.com/office/powerpoint/2010/main" val="5112067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itle, Content and image">
    <p:spTree>
      <p:nvGrpSpPr>
        <p:cNvPr id="1" name=""/>
        <p:cNvGrpSpPr/>
        <p:nvPr/>
      </p:nvGrpSpPr>
      <p:grpSpPr>
        <a:xfrm>
          <a:off x="0" y="0"/>
          <a:ext cx="0" cy="0"/>
          <a:chOff x="0" y="0"/>
          <a:chExt cx="0" cy="0"/>
        </a:xfrm>
      </p:grpSpPr>
      <p:sp>
        <p:nvSpPr>
          <p:cNvPr id="7" name="Rectangle 6"/>
          <p:cNvSpPr/>
          <p:nvPr userDrawn="1"/>
        </p:nvSpPr>
        <p:spPr>
          <a:xfrm>
            <a:off x="0" y="-42936"/>
            <a:ext cx="12192000" cy="15797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userDrawn="1"/>
        </p:nvSpPr>
        <p:spPr>
          <a:xfrm>
            <a:off x="0" y="6675438"/>
            <a:ext cx="12192000" cy="18256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0" y="523747"/>
            <a:ext cx="10515600" cy="887026"/>
          </a:xfrm>
          <a:prstGeom prst="rect">
            <a:avLst/>
          </a:prstGeom>
        </p:spPr>
        <p:txBody>
          <a:bodyPr>
            <a:normAutofit/>
          </a:bodyPr>
          <a:lstStyle>
            <a:lvl1pPr>
              <a:defRPr sz="3200">
                <a:latin typeface="Gill Sans MT" panose="020B0502020104020203" pitchFamily="34" charset="0"/>
              </a:defRPr>
            </a:lvl1pPr>
          </a:lstStyle>
          <a:p>
            <a:r>
              <a:rPr lang="en-US" dirty="0"/>
              <a:t>Click to edit Master title style</a:t>
            </a:r>
          </a:p>
        </p:txBody>
      </p:sp>
      <p:sp>
        <p:nvSpPr>
          <p:cNvPr id="3" name="Content Placeholder 2"/>
          <p:cNvSpPr>
            <a:spLocks noGrp="1"/>
          </p:cNvSpPr>
          <p:nvPr>
            <p:ph idx="1"/>
          </p:nvPr>
        </p:nvSpPr>
        <p:spPr>
          <a:xfrm>
            <a:off x="838200" y="1930443"/>
            <a:ext cx="5777204" cy="4351338"/>
          </a:xfrm>
          <a:prstGeom prst="rect">
            <a:avLst/>
          </a:prstGeom>
        </p:spPr>
        <p:txBody>
          <a:bodyPr/>
          <a:lstStyle>
            <a:lvl1pPr>
              <a:defRPr>
                <a:latin typeface="Gill Sans MT" panose="020B0502020104020203" pitchFamily="34" charset="0"/>
              </a:defRPr>
            </a:lvl1pPr>
            <a:lvl2pPr>
              <a:defRPr>
                <a:latin typeface="Gill Sans MT" panose="020B0502020104020203" pitchFamily="34" charset="0"/>
              </a:defRPr>
            </a:lvl2pPr>
            <a:lvl3pPr>
              <a:defRPr>
                <a:latin typeface="Gill Sans MT" panose="020B0502020104020203" pitchFamily="34" charset="0"/>
              </a:defRPr>
            </a:lvl3pPr>
            <a:lvl4pPr>
              <a:defRPr>
                <a:latin typeface="Gill Sans MT" panose="020B0502020104020203" pitchFamily="34" charset="0"/>
              </a:defRPr>
            </a:lvl4pPr>
            <a:lvl5pPr>
              <a:defRPr>
                <a:latin typeface="Gill Sans MT" panose="020B05020201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2"/>
          <p:cNvSpPr>
            <a:spLocks noGrp="1"/>
          </p:cNvSpPr>
          <p:nvPr>
            <p:ph type="pic" idx="10" hasCustomPrompt="1"/>
          </p:nvPr>
        </p:nvSpPr>
        <p:spPr>
          <a:xfrm>
            <a:off x="6988629" y="1930444"/>
            <a:ext cx="4873307" cy="4351337"/>
          </a:xfrm>
          <a:prstGeom prst="rect">
            <a:avLst/>
          </a:prstGeom>
          <a:solidFill>
            <a:schemeClr val="bg1"/>
          </a:solidFill>
          <a:ln>
            <a:solidFill>
              <a:schemeClr val="bg1">
                <a:lumMod val="85000"/>
              </a:schemeClr>
            </a:solidFill>
          </a:ln>
        </p:spPr>
        <p:txBody>
          <a:bodyPr>
            <a:normAutofit/>
          </a:bodyPr>
          <a:lstStyle>
            <a:lvl1pPr marL="0" indent="0">
              <a:buNone/>
              <a:defRPr sz="1200">
                <a:latin typeface="Gill Sans MT" panose="020B0502020104020203" pitchFamily="34" charset="0"/>
              </a:defRPr>
            </a:lvl1pPr>
            <a:lvl2pPr marL="457209" indent="0">
              <a:buNone/>
              <a:defRPr sz="2800"/>
            </a:lvl2pPr>
            <a:lvl3pPr marL="914418" indent="0">
              <a:buNone/>
              <a:defRPr sz="2400"/>
            </a:lvl3pPr>
            <a:lvl4pPr marL="1371627" indent="0">
              <a:buNone/>
              <a:defRPr sz="2000"/>
            </a:lvl4pPr>
            <a:lvl5pPr marL="1828837" indent="0">
              <a:buNone/>
              <a:defRPr sz="2000"/>
            </a:lvl5pPr>
            <a:lvl6pPr marL="2286046" indent="0">
              <a:buNone/>
              <a:defRPr sz="2000"/>
            </a:lvl6pPr>
            <a:lvl7pPr marL="2743255" indent="0">
              <a:buNone/>
              <a:defRPr sz="2000"/>
            </a:lvl7pPr>
            <a:lvl8pPr marL="3200464" indent="0">
              <a:buNone/>
              <a:defRPr sz="2000"/>
            </a:lvl8pPr>
            <a:lvl9pPr marL="3657673" indent="0">
              <a:buNone/>
              <a:defRPr sz="2000"/>
            </a:lvl9pPr>
          </a:lstStyle>
          <a:p>
            <a:r>
              <a:rPr lang="en-US" dirty="0"/>
              <a:t>Insert you picture here</a:t>
            </a:r>
          </a:p>
        </p:txBody>
      </p:sp>
      <p:sp>
        <p:nvSpPr>
          <p:cNvPr id="10" name="Text Placeholder 3"/>
          <p:cNvSpPr>
            <a:spLocks noGrp="1"/>
          </p:cNvSpPr>
          <p:nvPr>
            <p:ph type="body" sz="half" idx="18"/>
          </p:nvPr>
        </p:nvSpPr>
        <p:spPr>
          <a:xfrm>
            <a:off x="6988629" y="6310911"/>
            <a:ext cx="3676135" cy="364525"/>
          </a:xfrm>
          <a:prstGeom prst="rect">
            <a:avLst/>
          </a:prstGeom>
          <a:noFill/>
          <a:ln>
            <a:noFill/>
          </a:ln>
        </p:spPr>
        <p:txBody>
          <a:bodyPr/>
          <a:lstStyle>
            <a:lvl1pPr marL="0" indent="0" algn="l">
              <a:buNone/>
              <a:defRPr sz="1600">
                <a:solidFill>
                  <a:schemeClr val="tx1"/>
                </a:solidFill>
                <a:latin typeface="Gill Sans MT" panose="020B0502020104020203" pitchFamily="34" charset="0"/>
              </a:defRPr>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a:t>Edit Master text styles</a:t>
            </a:r>
          </a:p>
        </p:txBody>
      </p:sp>
    </p:spTree>
    <p:extLst>
      <p:ext uri="{BB962C8B-B14F-4D97-AF65-F5344CB8AC3E}">
        <p14:creationId xmlns:p14="http://schemas.microsoft.com/office/powerpoint/2010/main" val="3091031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78B71-ABD1-4A8E-B1EF-9EBB29CF677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7C9E280-3977-4E65-BE52-6DF67DABF3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B10096-7125-462F-B0C0-F53243660B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7EC19F6-19C5-4032-BAAB-9473B9A180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14D04F-84FB-4BDB-BA37-D4EE4094F0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62F0F67-9296-44DF-A9EE-6B44E0805965}"/>
              </a:ext>
            </a:extLst>
          </p:cNvPr>
          <p:cNvSpPr>
            <a:spLocks noGrp="1"/>
          </p:cNvSpPr>
          <p:nvPr>
            <p:ph type="dt" sz="half" idx="10"/>
          </p:nvPr>
        </p:nvSpPr>
        <p:spPr/>
        <p:txBody>
          <a:bodyPr/>
          <a:lstStyle/>
          <a:p>
            <a:fld id="{E9A3306B-ACB8-4022-862B-3E9E5F53E4AE}" type="datetimeFigureOut">
              <a:rPr lang="en-US" smtClean="0"/>
              <a:t>31/05/2023</a:t>
            </a:fld>
            <a:endParaRPr lang="en-US"/>
          </a:p>
        </p:txBody>
      </p:sp>
      <p:sp>
        <p:nvSpPr>
          <p:cNvPr id="8" name="Footer Placeholder 7">
            <a:extLst>
              <a:ext uri="{FF2B5EF4-FFF2-40B4-BE49-F238E27FC236}">
                <a16:creationId xmlns:a16="http://schemas.microsoft.com/office/drawing/2014/main" id="{0A084B59-04EE-4CD2-A7DB-A5362E3FA05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017E51F-B8EA-4B56-BCC4-0451C75AF540}"/>
              </a:ext>
            </a:extLst>
          </p:cNvPr>
          <p:cNvSpPr>
            <a:spLocks noGrp="1"/>
          </p:cNvSpPr>
          <p:nvPr>
            <p:ph type="sldNum" sz="quarter" idx="12"/>
          </p:nvPr>
        </p:nvSpPr>
        <p:spPr/>
        <p:txBody>
          <a:bodyPr/>
          <a:lstStyle/>
          <a:p>
            <a:fld id="{2B5C205A-3DCA-4664-AA25-7952F8288336}" type="slidenum">
              <a:rPr lang="en-US" smtClean="0"/>
              <a:t>‹#›</a:t>
            </a:fld>
            <a:endParaRPr lang="en-US"/>
          </a:p>
        </p:txBody>
      </p:sp>
    </p:spTree>
    <p:extLst>
      <p:ext uri="{BB962C8B-B14F-4D97-AF65-F5344CB8AC3E}">
        <p14:creationId xmlns:p14="http://schemas.microsoft.com/office/powerpoint/2010/main" val="2779238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B89F1-D031-4B7D-B95B-1D69B691753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859D22-A7D5-4F7B-AA61-61F02AB05524}"/>
              </a:ext>
            </a:extLst>
          </p:cNvPr>
          <p:cNvSpPr>
            <a:spLocks noGrp="1"/>
          </p:cNvSpPr>
          <p:nvPr>
            <p:ph type="dt" sz="half" idx="10"/>
          </p:nvPr>
        </p:nvSpPr>
        <p:spPr/>
        <p:txBody>
          <a:bodyPr/>
          <a:lstStyle/>
          <a:p>
            <a:fld id="{E9A3306B-ACB8-4022-862B-3E9E5F53E4AE}" type="datetimeFigureOut">
              <a:rPr lang="en-US" smtClean="0"/>
              <a:t>31/05/2023</a:t>
            </a:fld>
            <a:endParaRPr lang="en-US"/>
          </a:p>
        </p:txBody>
      </p:sp>
      <p:sp>
        <p:nvSpPr>
          <p:cNvPr id="4" name="Footer Placeholder 3">
            <a:extLst>
              <a:ext uri="{FF2B5EF4-FFF2-40B4-BE49-F238E27FC236}">
                <a16:creationId xmlns:a16="http://schemas.microsoft.com/office/drawing/2014/main" id="{85361024-9FCC-4AF7-AB7F-2583C429CC4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5CC8FC7-9E58-490F-972E-261C7A389970}"/>
              </a:ext>
            </a:extLst>
          </p:cNvPr>
          <p:cNvSpPr>
            <a:spLocks noGrp="1"/>
          </p:cNvSpPr>
          <p:nvPr>
            <p:ph type="sldNum" sz="quarter" idx="12"/>
          </p:nvPr>
        </p:nvSpPr>
        <p:spPr/>
        <p:txBody>
          <a:bodyPr/>
          <a:lstStyle/>
          <a:p>
            <a:fld id="{2B5C205A-3DCA-4664-AA25-7952F8288336}" type="slidenum">
              <a:rPr lang="en-US" smtClean="0"/>
              <a:t>‹#›</a:t>
            </a:fld>
            <a:endParaRPr lang="en-US"/>
          </a:p>
        </p:txBody>
      </p:sp>
    </p:spTree>
    <p:extLst>
      <p:ext uri="{BB962C8B-B14F-4D97-AF65-F5344CB8AC3E}">
        <p14:creationId xmlns:p14="http://schemas.microsoft.com/office/powerpoint/2010/main" val="3930376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4D6BA7-17F1-46B6-9AEA-49CBF9501FB2}"/>
              </a:ext>
            </a:extLst>
          </p:cNvPr>
          <p:cNvSpPr>
            <a:spLocks noGrp="1"/>
          </p:cNvSpPr>
          <p:nvPr>
            <p:ph type="dt" sz="half" idx="10"/>
          </p:nvPr>
        </p:nvSpPr>
        <p:spPr/>
        <p:txBody>
          <a:bodyPr/>
          <a:lstStyle/>
          <a:p>
            <a:fld id="{E9A3306B-ACB8-4022-862B-3E9E5F53E4AE}" type="datetimeFigureOut">
              <a:rPr lang="en-US" smtClean="0"/>
              <a:t>31/05/2023</a:t>
            </a:fld>
            <a:endParaRPr lang="en-US"/>
          </a:p>
        </p:txBody>
      </p:sp>
      <p:sp>
        <p:nvSpPr>
          <p:cNvPr id="3" name="Footer Placeholder 2">
            <a:extLst>
              <a:ext uri="{FF2B5EF4-FFF2-40B4-BE49-F238E27FC236}">
                <a16:creationId xmlns:a16="http://schemas.microsoft.com/office/drawing/2014/main" id="{C6E4FDF8-2918-4EDC-BFB1-DAEF2365D32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CEA4446-05AB-4A7E-95C1-FFAC204AD557}"/>
              </a:ext>
            </a:extLst>
          </p:cNvPr>
          <p:cNvSpPr>
            <a:spLocks noGrp="1"/>
          </p:cNvSpPr>
          <p:nvPr>
            <p:ph type="sldNum" sz="quarter" idx="12"/>
          </p:nvPr>
        </p:nvSpPr>
        <p:spPr/>
        <p:txBody>
          <a:bodyPr/>
          <a:lstStyle/>
          <a:p>
            <a:fld id="{2B5C205A-3DCA-4664-AA25-7952F8288336}" type="slidenum">
              <a:rPr lang="en-US" smtClean="0"/>
              <a:t>‹#›</a:t>
            </a:fld>
            <a:endParaRPr lang="en-US"/>
          </a:p>
        </p:txBody>
      </p:sp>
    </p:spTree>
    <p:extLst>
      <p:ext uri="{BB962C8B-B14F-4D97-AF65-F5344CB8AC3E}">
        <p14:creationId xmlns:p14="http://schemas.microsoft.com/office/powerpoint/2010/main" val="2075279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D7D1B-0295-465D-AC6F-EA8B8100DA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221EDC7-B85D-49E1-A831-BFC176F89A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CD0F048-2CFF-420C-BB06-95DEDC3878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C12044-16A6-461D-B3F2-9CB55472FA58}"/>
              </a:ext>
            </a:extLst>
          </p:cNvPr>
          <p:cNvSpPr>
            <a:spLocks noGrp="1"/>
          </p:cNvSpPr>
          <p:nvPr>
            <p:ph type="dt" sz="half" idx="10"/>
          </p:nvPr>
        </p:nvSpPr>
        <p:spPr/>
        <p:txBody>
          <a:bodyPr/>
          <a:lstStyle/>
          <a:p>
            <a:fld id="{E9A3306B-ACB8-4022-862B-3E9E5F53E4AE}" type="datetimeFigureOut">
              <a:rPr lang="en-US" smtClean="0"/>
              <a:t>31/05/2023</a:t>
            </a:fld>
            <a:endParaRPr lang="en-US"/>
          </a:p>
        </p:txBody>
      </p:sp>
      <p:sp>
        <p:nvSpPr>
          <p:cNvPr id="6" name="Footer Placeholder 5">
            <a:extLst>
              <a:ext uri="{FF2B5EF4-FFF2-40B4-BE49-F238E27FC236}">
                <a16:creationId xmlns:a16="http://schemas.microsoft.com/office/drawing/2014/main" id="{B5DF67BC-F5E9-4312-8F3E-9CCD1AE6E6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B9016D-0120-41C2-8BBA-A5495C463FB4}"/>
              </a:ext>
            </a:extLst>
          </p:cNvPr>
          <p:cNvSpPr>
            <a:spLocks noGrp="1"/>
          </p:cNvSpPr>
          <p:nvPr>
            <p:ph type="sldNum" sz="quarter" idx="12"/>
          </p:nvPr>
        </p:nvSpPr>
        <p:spPr/>
        <p:txBody>
          <a:bodyPr/>
          <a:lstStyle/>
          <a:p>
            <a:fld id="{2B5C205A-3DCA-4664-AA25-7952F8288336}" type="slidenum">
              <a:rPr lang="en-US" smtClean="0"/>
              <a:t>‹#›</a:t>
            </a:fld>
            <a:endParaRPr lang="en-US"/>
          </a:p>
        </p:txBody>
      </p:sp>
    </p:spTree>
    <p:extLst>
      <p:ext uri="{BB962C8B-B14F-4D97-AF65-F5344CB8AC3E}">
        <p14:creationId xmlns:p14="http://schemas.microsoft.com/office/powerpoint/2010/main" val="1333687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09031-730C-444B-BFDE-15A08E57F3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A8A258B-73BC-4C0C-B91E-E9CDD580D1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B6BCB61-28AC-402F-8146-5B2F940DB0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3BDB04-F092-406D-9FEF-5B495B99006E}"/>
              </a:ext>
            </a:extLst>
          </p:cNvPr>
          <p:cNvSpPr>
            <a:spLocks noGrp="1"/>
          </p:cNvSpPr>
          <p:nvPr>
            <p:ph type="dt" sz="half" idx="10"/>
          </p:nvPr>
        </p:nvSpPr>
        <p:spPr/>
        <p:txBody>
          <a:bodyPr/>
          <a:lstStyle/>
          <a:p>
            <a:fld id="{E9A3306B-ACB8-4022-862B-3E9E5F53E4AE}" type="datetimeFigureOut">
              <a:rPr lang="en-US" smtClean="0"/>
              <a:t>31/05/2023</a:t>
            </a:fld>
            <a:endParaRPr lang="en-US"/>
          </a:p>
        </p:txBody>
      </p:sp>
      <p:sp>
        <p:nvSpPr>
          <p:cNvPr id="6" name="Footer Placeholder 5">
            <a:extLst>
              <a:ext uri="{FF2B5EF4-FFF2-40B4-BE49-F238E27FC236}">
                <a16:creationId xmlns:a16="http://schemas.microsoft.com/office/drawing/2014/main" id="{A973B742-AAC1-4F10-A62F-54623FE2B6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4157D0-3506-4BA9-A28B-7AE15E85C214}"/>
              </a:ext>
            </a:extLst>
          </p:cNvPr>
          <p:cNvSpPr>
            <a:spLocks noGrp="1"/>
          </p:cNvSpPr>
          <p:nvPr>
            <p:ph type="sldNum" sz="quarter" idx="12"/>
          </p:nvPr>
        </p:nvSpPr>
        <p:spPr/>
        <p:txBody>
          <a:bodyPr/>
          <a:lstStyle/>
          <a:p>
            <a:fld id="{2B5C205A-3DCA-4664-AA25-7952F8288336}" type="slidenum">
              <a:rPr lang="en-US" smtClean="0"/>
              <a:t>‹#›</a:t>
            </a:fld>
            <a:endParaRPr lang="en-US"/>
          </a:p>
        </p:txBody>
      </p:sp>
    </p:spTree>
    <p:extLst>
      <p:ext uri="{BB962C8B-B14F-4D97-AF65-F5344CB8AC3E}">
        <p14:creationId xmlns:p14="http://schemas.microsoft.com/office/powerpoint/2010/main" val="2649983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theme" Target="../theme/theme2.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33A370-3197-4958-BA25-5783E83F34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B77C11E-734D-47B7-97BF-4E735531B4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2D620D-AE41-4618-9A65-C4382D2DD5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A3306B-ACB8-4022-862B-3E9E5F53E4AE}" type="datetimeFigureOut">
              <a:rPr lang="en-US" smtClean="0"/>
              <a:t>31/05/2023</a:t>
            </a:fld>
            <a:endParaRPr lang="en-US"/>
          </a:p>
        </p:txBody>
      </p:sp>
      <p:sp>
        <p:nvSpPr>
          <p:cNvPr id="5" name="Footer Placeholder 4">
            <a:extLst>
              <a:ext uri="{FF2B5EF4-FFF2-40B4-BE49-F238E27FC236}">
                <a16:creationId xmlns:a16="http://schemas.microsoft.com/office/drawing/2014/main" id="{B503F6F4-F537-49AD-87E1-EFA49D099B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54DA05-953B-43FA-84E7-2EA3E0D88E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5C205A-3DCA-4664-AA25-7952F8288336}" type="slidenum">
              <a:rPr lang="en-US" smtClean="0"/>
              <a:t>‹#›</a:t>
            </a:fld>
            <a:endParaRPr lang="en-US"/>
          </a:p>
        </p:txBody>
      </p:sp>
    </p:spTree>
    <p:extLst>
      <p:ext uri="{BB962C8B-B14F-4D97-AF65-F5344CB8AC3E}">
        <p14:creationId xmlns:p14="http://schemas.microsoft.com/office/powerpoint/2010/main" val="1093482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0AD3B8-2398-40CF-9580-F73997401A81}" type="datetime1">
              <a:rPr lang="en-US" smtClean="0"/>
              <a:t>31/05/2023</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A477A5-142C-4BCD-AD83-4A6BF6F8BBF9}" type="slidenum">
              <a:rPr lang="en-US" smtClean="0"/>
              <a:pPr/>
              <a:t>‹#›</a:t>
            </a:fld>
            <a:endParaRPr lang="en-US"/>
          </a:p>
        </p:txBody>
      </p:sp>
    </p:spTree>
    <p:extLst>
      <p:ext uri="{BB962C8B-B14F-4D97-AF65-F5344CB8AC3E}">
        <p14:creationId xmlns:p14="http://schemas.microsoft.com/office/powerpoint/2010/main" val="34112073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Lst>
  <p:hf hdr="0" ftr="0" dt="0"/>
  <p:txStyles>
    <p:titleStyle>
      <a:lvl1pPr algn="l" defTabSz="91441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1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4" indent="-228605" algn="l" defTabSz="91441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3" indent="-228605" algn="l" defTabSz="91441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32"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41"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50"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8"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8" rtl="0" eaLnBrk="1" latinLnBrk="0" hangingPunct="1">
        <a:defRPr sz="1800" kern="1200">
          <a:solidFill>
            <a:schemeClr val="tx1"/>
          </a:solidFill>
          <a:latin typeface="+mn-lt"/>
          <a:ea typeface="+mn-ea"/>
          <a:cs typeface="+mn-cs"/>
        </a:defRPr>
      </a:lvl1pPr>
      <a:lvl2pPr marL="457209" algn="l" defTabSz="914418" rtl="0" eaLnBrk="1" latinLnBrk="0" hangingPunct="1">
        <a:defRPr sz="1800" kern="1200">
          <a:solidFill>
            <a:schemeClr val="tx1"/>
          </a:solidFill>
          <a:latin typeface="+mn-lt"/>
          <a:ea typeface="+mn-ea"/>
          <a:cs typeface="+mn-cs"/>
        </a:defRPr>
      </a:lvl2pPr>
      <a:lvl3pPr marL="914418" algn="l" defTabSz="914418" rtl="0" eaLnBrk="1" latinLnBrk="0" hangingPunct="1">
        <a:defRPr sz="1800" kern="1200">
          <a:solidFill>
            <a:schemeClr val="tx1"/>
          </a:solidFill>
          <a:latin typeface="+mn-lt"/>
          <a:ea typeface="+mn-ea"/>
          <a:cs typeface="+mn-cs"/>
        </a:defRPr>
      </a:lvl3pPr>
      <a:lvl4pPr marL="1371627" algn="l" defTabSz="914418" rtl="0" eaLnBrk="1" latinLnBrk="0" hangingPunct="1">
        <a:defRPr sz="1800" kern="1200">
          <a:solidFill>
            <a:schemeClr val="tx1"/>
          </a:solidFill>
          <a:latin typeface="+mn-lt"/>
          <a:ea typeface="+mn-ea"/>
          <a:cs typeface="+mn-cs"/>
        </a:defRPr>
      </a:lvl4pPr>
      <a:lvl5pPr marL="1828837" algn="l" defTabSz="914418" rtl="0" eaLnBrk="1" latinLnBrk="0" hangingPunct="1">
        <a:defRPr sz="1800" kern="1200">
          <a:solidFill>
            <a:schemeClr val="tx1"/>
          </a:solidFill>
          <a:latin typeface="+mn-lt"/>
          <a:ea typeface="+mn-ea"/>
          <a:cs typeface="+mn-cs"/>
        </a:defRPr>
      </a:lvl5pPr>
      <a:lvl6pPr marL="2286046" algn="l" defTabSz="914418" rtl="0" eaLnBrk="1" latinLnBrk="0" hangingPunct="1">
        <a:defRPr sz="1800" kern="1200">
          <a:solidFill>
            <a:schemeClr val="tx1"/>
          </a:solidFill>
          <a:latin typeface="+mn-lt"/>
          <a:ea typeface="+mn-ea"/>
          <a:cs typeface="+mn-cs"/>
        </a:defRPr>
      </a:lvl6pPr>
      <a:lvl7pPr marL="2743255" algn="l" defTabSz="914418" rtl="0" eaLnBrk="1" latinLnBrk="0" hangingPunct="1">
        <a:defRPr sz="1800" kern="1200">
          <a:solidFill>
            <a:schemeClr val="tx1"/>
          </a:solidFill>
          <a:latin typeface="+mn-lt"/>
          <a:ea typeface="+mn-ea"/>
          <a:cs typeface="+mn-cs"/>
        </a:defRPr>
      </a:lvl7pPr>
      <a:lvl8pPr marL="3200464" algn="l" defTabSz="914418" rtl="0" eaLnBrk="1" latinLnBrk="0" hangingPunct="1">
        <a:defRPr sz="1800" kern="1200">
          <a:solidFill>
            <a:schemeClr val="tx1"/>
          </a:solidFill>
          <a:latin typeface="+mn-lt"/>
          <a:ea typeface="+mn-ea"/>
          <a:cs typeface="+mn-cs"/>
        </a:defRPr>
      </a:lvl8pPr>
      <a:lvl9pPr marL="3657673" algn="l" defTabSz="91441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4.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8" Type="http://schemas.openxmlformats.org/officeDocument/2006/relationships/image" Target="../media/image5.svg"/><Relationship Id="rId13" Type="http://schemas.openxmlformats.org/officeDocument/2006/relationships/image" Target="../media/image10.png"/><Relationship Id="rId3" Type="http://schemas.openxmlformats.org/officeDocument/2006/relationships/diagramLayout" Target="../diagrams/layout1.xml"/><Relationship Id="rId7" Type="http://schemas.openxmlformats.org/officeDocument/2006/relationships/image" Target="../media/image4.png"/><Relationship Id="rId12" Type="http://schemas.openxmlformats.org/officeDocument/2006/relationships/image" Target="../media/image9.sv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8.png"/><Relationship Id="rId5" Type="http://schemas.openxmlformats.org/officeDocument/2006/relationships/diagramColors" Target="../diagrams/colors1.xml"/><Relationship Id="rId10" Type="http://schemas.openxmlformats.org/officeDocument/2006/relationships/image" Target="../media/image7.svg"/><Relationship Id="rId4" Type="http://schemas.openxmlformats.org/officeDocument/2006/relationships/diagramQuickStyle" Target="../diagrams/quickStyle1.xml"/><Relationship Id="rId9" Type="http://schemas.openxmlformats.org/officeDocument/2006/relationships/image" Target="../media/image6.png"/><Relationship Id="rId14" Type="http://schemas.openxmlformats.org/officeDocument/2006/relationships/image" Target="../media/image11.svg"/></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cid:0b3c2d0c-8b02-4a64-8461-280874b1174b@pdo.co.om" TargetMode="Externa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099" t="17480" r="1099"/>
          <a:stretch/>
        </p:blipFill>
        <p:spPr>
          <a:xfrm>
            <a:off x="0" y="0"/>
            <a:ext cx="12192000" cy="6858000"/>
          </a:xfrm>
          <a:prstGeom prst="rect">
            <a:avLst/>
          </a:prstGeom>
        </p:spPr>
      </p:pic>
      <p:sp>
        <p:nvSpPr>
          <p:cNvPr id="5" name="Rectangle 4"/>
          <p:cNvSpPr/>
          <p:nvPr/>
        </p:nvSpPr>
        <p:spPr>
          <a:xfrm>
            <a:off x="473133" y="506038"/>
            <a:ext cx="7384992" cy="5045825"/>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6578"/>
            <a:endParaRPr lang="en-US" dirty="0">
              <a:solidFill>
                <a:prstClr val="white"/>
              </a:solidFill>
              <a:latin typeface="Calibri" panose="020F0502020204030204"/>
            </a:endParaRPr>
          </a:p>
        </p:txBody>
      </p:sp>
      <p:sp>
        <p:nvSpPr>
          <p:cNvPr id="6" name="Rectangle 5"/>
          <p:cNvSpPr/>
          <p:nvPr/>
        </p:nvSpPr>
        <p:spPr>
          <a:xfrm>
            <a:off x="473134" y="506038"/>
            <a:ext cx="1188721" cy="5045825"/>
          </a:xfrm>
          <a:prstGeom prst="rect">
            <a:avLst/>
          </a:prstGeom>
          <a:solidFill>
            <a:schemeClr val="tx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326578"/>
            <a:endParaRPr lang="en-US" dirty="0">
              <a:solidFill>
                <a:prstClr val="white"/>
              </a:solidFill>
              <a:latin typeface="Calibri" panose="020F0502020204030204"/>
            </a:endParaRPr>
          </a:p>
        </p:txBody>
      </p:sp>
      <p:sp>
        <p:nvSpPr>
          <p:cNvPr id="7" name="Rectangle 6"/>
          <p:cNvSpPr/>
          <p:nvPr/>
        </p:nvSpPr>
        <p:spPr>
          <a:xfrm>
            <a:off x="7700183" y="506038"/>
            <a:ext cx="157942" cy="5045825"/>
          </a:xfrm>
          <a:prstGeom prst="rect">
            <a:avLst/>
          </a:prstGeom>
          <a:solidFill>
            <a:schemeClr val="accent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326578"/>
            <a:endParaRPr lang="en-US" dirty="0">
              <a:solidFill>
                <a:prstClr val="white"/>
              </a:solidFill>
              <a:latin typeface="Calibri" panose="020F0502020204030204"/>
            </a:endParaRPr>
          </a:p>
        </p:txBody>
      </p:sp>
      <p:sp>
        <p:nvSpPr>
          <p:cNvPr id="8" name="TextBox 7"/>
          <p:cNvSpPr txBox="1"/>
          <p:nvPr/>
        </p:nvSpPr>
        <p:spPr>
          <a:xfrm>
            <a:off x="2200201" y="1918577"/>
            <a:ext cx="5111370" cy="1446550"/>
          </a:xfrm>
          <a:prstGeom prst="rect">
            <a:avLst/>
          </a:prstGeom>
          <a:noFill/>
        </p:spPr>
        <p:txBody>
          <a:bodyPr wrap="square" rtlCol="0">
            <a:spAutoFit/>
          </a:bodyPr>
          <a:lstStyle/>
          <a:p>
            <a:pPr defTabSz="326578"/>
            <a:r>
              <a:rPr lang="en-GB" sz="4400" b="1" dirty="0">
                <a:solidFill>
                  <a:prstClr val="black"/>
                </a:solidFill>
                <a:latin typeface="Gill Sans MT" panose="020B0502020104020203" pitchFamily="34" charset="0"/>
              </a:rPr>
              <a:t>PDO Safety Stand Down</a:t>
            </a:r>
          </a:p>
        </p:txBody>
      </p:sp>
      <p:sp>
        <p:nvSpPr>
          <p:cNvPr id="9" name="TextBox 8"/>
          <p:cNvSpPr txBox="1"/>
          <p:nvPr/>
        </p:nvSpPr>
        <p:spPr>
          <a:xfrm>
            <a:off x="2200200" y="3261263"/>
            <a:ext cx="4767943" cy="487954"/>
          </a:xfrm>
          <a:prstGeom prst="rect">
            <a:avLst/>
          </a:prstGeom>
          <a:noFill/>
        </p:spPr>
        <p:txBody>
          <a:bodyPr wrap="square" rtlCol="0">
            <a:spAutoFit/>
          </a:bodyPr>
          <a:lstStyle/>
          <a:p>
            <a:pPr defTabSz="326578"/>
            <a:r>
              <a:rPr lang="en-US" sz="2571" b="1" dirty="0">
                <a:solidFill>
                  <a:prstClr val="black">
                    <a:lumMod val="50000"/>
                    <a:lumOff val="50000"/>
                  </a:prstClr>
                </a:solidFill>
                <a:latin typeface="Calibri" panose="020F0502020204030204"/>
              </a:rPr>
              <a:t>May 2023</a:t>
            </a: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b="56131"/>
          <a:stretch/>
        </p:blipFill>
        <p:spPr>
          <a:xfrm>
            <a:off x="4856945" y="4834421"/>
            <a:ext cx="2180236" cy="437217"/>
          </a:xfrm>
          <a:prstGeom prst="rect">
            <a:avLst/>
          </a:prstGeom>
        </p:spPr>
      </p:pic>
    </p:spTree>
    <p:extLst>
      <p:ext uri="{BB962C8B-B14F-4D97-AF65-F5344CB8AC3E}">
        <p14:creationId xmlns:p14="http://schemas.microsoft.com/office/powerpoint/2010/main" val="2276005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0BB79ADB-ED38-442D-B58B-1D6E5CE87567}"/>
              </a:ext>
            </a:extLst>
          </p:cNvPr>
          <p:cNvSpPr txBox="1">
            <a:spLocks/>
          </p:cNvSpPr>
          <p:nvPr/>
        </p:nvSpPr>
        <p:spPr>
          <a:xfrm>
            <a:off x="0" y="1"/>
            <a:ext cx="12192000" cy="896982"/>
          </a:xfrm>
          <a:prstGeom prst="rect">
            <a:avLst/>
          </a:prstGeom>
          <a:solidFill>
            <a:schemeClr val="accent4">
              <a:lumMod val="75000"/>
            </a:schemeClr>
          </a:solidFill>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Gill Sans"/>
                <a:ea typeface="+mj-ea"/>
                <a:cs typeface="+mj-cs"/>
              </a:rPr>
              <a:t>Learning From Incidents – First Alert</a:t>
            </a:r>
          </a:p>
        </p:txBody>
      </p:sp>
      <p:graphicFrame>
        <p:nvGraphicFramePr>
          <p:cNvPr id="20" name="Table 19">
            <a:extLst>
              <a:ext uri="{FF2B5EF4-FFF2-40B4-BE49-F238E27FC236}">
                <a16:creationId xmlns:a16="http://schemas.microsoft.com/office/drawing/2014/main" id="{CF407D90-1E93-43D8-96E8-75201EE01D82}"/>
              </a:ext>
            </a:extLst>
          </p:cNvPr>
          <p:cNvGraphicFramePr>
            <a:graphicFrameLocks noGrp="1"/>
          </p:cNvGraphicFramePr>
          <p:nvPr>
            <p:extLst>
              <p:ext uri="{D42A27DB-BD31-4B8C-83A1-F6EECF244321}">
                <p14:modId xmlns:p14="http://schemas.microsoft.com/office/powerpoint/2010/main" val="2731534184"/>
              </p:ext>
            </p:extLst>
          </p:nvPr>
        </p:nvGraphicFramePr>
        <p:xfrm>
          <a:off x="0" y="1006487"/>
          <a:ext cx="12191998" cy="830612"/>
        </p:xfrm>
        <a:graphic>
          <a:graphicData uri="http://schemas.openxmlformats.org/drawingml/2006/table">
            <a:tbl>
              <a:tblPr firstRow="1" bandRow="1">
                <a:tableStyleId>{5C22544A-7EE6-4342-B048-85BDC9FD1C3A}</a:tableStyleId>
              </a:tblPr>
              <a:tblGrid>
                <a:gridCol w="1375794">
                  <a:extLst>
                    <a:ext uri="{9D8B030D-6E8A-4147-A177-3AD203B41FA5}">
                      <a16:colId xmlns:a16="http://schemas.microsoft.com/office/drawing/2014/main" val="4136576419"/>
                    </a:ext>
                  </a:extLst>
                </a:gridCol>
                <a:gridCol w="3061982">
                  <a:extLst>
                    <a:ext uri="{9D8B030D-6E8A-4147-A177-3AD203B41FA5}">
                      <a16:colId xmlns:a16="http://schemas.microsoft.com/office/drawing/2014/main" val="425046032"/>
                    </a:ext>
                  </a:extLst>
                </a:gridCol>
                <a:gridCol w="1350628">
                  <a:extLst>
                    <a:ext uri="{9D8B030D-6E8A-4147-A177-3AD203B41FA5}">
                      <a16:colId xmlns:a16="http://schemas.microsoft.com/office/drawing/2014/main" val="4255786960"/>
                    </a:ext>
                  </a:extLst>
                </a:gridCol>
                <a:gridCol w="2466363">
                  <a:extLst>
                    <a:ext uri="{9D8B030D-6E8A-4147-A177-3AD203B41FA5}">
                      <a16:colId xmlns:a16="http://schemas.microsoft.com/office/drawing/2014/main" val="2009492886"/>
                    </a:ext>
                  </a:extLst>
                </a:gridCol>
                <a:gridCol w="1333850">
                  <a:extLst>
                    <a:ext uri="{9D8B030D-6E8A-4147-A177-3AD203B41FA5}">
                      <a16:colId xmlns:a16="http://schemas.microsoft.com/office/drawing/2014/main" val="1090560065"/>
                    </a:ext>
                  </a:extLst>
                </a:gridCol>
                <a:gridCol w="2603381">
                  <a:extLst>
                    <a:ext uri="{9D8B030D-6E8A-4147-A177-3AD203B41FA5}">
                      <a16:colId xmlns:a16="http://schemas.microsoft.com/office/drawing/2014/main" val="4048325790"/>
                    </a:ext>
                  </a:extLst>
                </a:gridCol>
              </a:tblGrid>
              <a:tr h="285766">
                <a:tc>
                  <a:txBody>
                    <a:bodyPr/>
                    <a:lstStyle/>
                    <a:p>
                      <a:pPr algn="ctr"/>
                      <a:r>
                        <a:rPr lang="en-US" sz="1100" dirty="0">
                          <a:solidFill>
                            <a:schemeClr val="tx1"/>
                          </a:solidFill>
                          <a:latin typeface="Gill Sans"/>
                        </a:rPr>
                        <a:t>PIM #</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100" b="0" kern="1200" dirty="0">
                          <a:solidFill>
                            <a:schemeClr val="dk1"/>
                          </a:solidFill>
                          <a:latin typeface="Gill Sans"/>
                          <a:ea typeface="+mn-ea"/>
                          <a:cs typeface="+mn-cs"/>
                        </a:rPr>
                        <a:t>1154347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latin typeface="Gill Sans"/>
                          <a:ea typeface="+mn-ea"/>
                          <a:cs typeface="+mn-cs"/>
                        </a:rPr>
                        <a:t>Date &amp; 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r>
                        <a:rPr lang="en-US" sz="1100" b="0" kern="1200" dirty="0">
                          <a:solidFill>
                            <a:schemeClr val="dk1"/>
                          </a:solidFill>
                          <a:latin typeface="Gill Sans"/>
                          <a:ea typeface="+mn-ea"/>
                          <a:cs typeface="+mn-cs"/>
                        </a:rPr>
                        <a:t>21.05.2023 @ 01:10 hrs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100" b="1" kern="1200" noProof="0" dirty="0">
                          <a:solidFill>
                            <a:schemeClr val="tx1"/>
                          </a:solidFill>
                          <a:latin typeface="Gill Sans"/>
                          <a:ea typeface="+mn-ea"/>
                          <a:cs typeface="+mn-cs"/>
                        </a:rPr>
                        <a:t>Direct / Depart</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latin typeface="Gill Sans"/>
                          <a:ea typeface="+mn-ea"/>
                          <a:cs typeface="+mn-cs"/>
                        </a:rPr>
                        <a:t>UWD / UWO</a:t>
                      </a:r>
                    </a:p>
                  </a:txBody>
                  <a:tcPr>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06748105"/>
                  </a:ext>
                </a:extLst>
              </a:tr>
              <a:tr h="285766">
                <a:tc>
                  <a:txBody>
                    <a:bodyPr/>
                    <a:lstStyle/>
                    <a:p>
                      <a:pPr algn="ctr"/>
                      <a:r>
                        <a:rPr lang="en-US" sz="1100" b="1" kern="1200" dirty="0">
                          <a:solidFill>
                            <a:schemeClr val="tx1"/>
                          </a:solidFill>
                          <a:latin typeface="Gill Sans"/>
                          <a:ea typeface="+mn-ea"/>
                          <a:cs typeface="+mn-cs"/>
                        </a:rPr>
                        <a:t>Incident Type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Gill Sans"/>
                          <a:ea typeface="+mn-ea"/>
                          <a:cs typeface="Calibri" pitchFamily="34" charset="0"/>
                        </a:rPr>
                        <a:t>LTI#07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latin typeface="Gill Sans"/>
                          <a:ea typeface="+mn-ea"/>
                          <a:cs typeface="+mn-cs"/>
                        </a:rPr>
                        <a:t>Contractor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100" b="0" dirty="0">
                          <a:latin typeface="Gill Sans"/>
                        </a:rPr>
                        <a:t>Weatherford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100" b="1" kern="1200" noProof="0" dirty="0">
                          <a:solidFill>
                            <a:schemeClr val="tx1"/>
                          </a:solidFill>
                          <a:latin typeface="Gill Sans"/>
                          <a:ea typeface="+mn-ea"/>
                          <a:cs typeface="+mn-cs"/>
                        </a:rPr>
                        <a:t>Activity</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latin typeface="Gill Sans"/>
                          <a:ea typeface="+mn-ea"/>
                          <a:cs typeface="+mn-cs"/>
                        </a:rPr>
                        <a:t>Lifting cellar pump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36305567"/>
                  </a:ext>
                </a:extLst>
              </a:tr>
              <a:tr h="220012">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100" b="1" kern="1200" noProof="0" dirty="0">
                          <a:solidFill>
                            <a:schemeClr val="tx1"/>
                          </a:solidFill>
                          <a:latin typeface="Gill Sans"/>
                          <a:ea typeface="+mn-ea"/>
                          <a:cs typeface="+mn-cs"/>
                        </a:rPr>
                        <a:t>Pattern</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lang="en-US" sz="1100" b="0" kern="1200" dirty="0">
                          <a:solidFill>
                            <a:schemeClr val="dk1"/>
                          </a:solidFill>
                          <a:latin typeface="Gill Sans"/>
                          <a:ea typeface="+mn-ea"/>
                          <a:cs typeface="+mn-cs"/>
                        </a:rPr>
                        <a:t>Hands &amp; Fingers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100" b="1" kern="1200" noProof="0" dirty="0">
                          <a:solidFill>
                            <a:schemeClr val="tx1"/>
                          </a:solidFill>
                          <a:latin typeface="Gill Sans"/>
                          <a:ea typeface="+mn-ea"/>
                          <a:cs typeface="+mn-cs"/>
                        </a:rPr>
                        <a:t>Location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latin typeface="Gill Sans"/>
                        </a:rPr>
                        <a:t>Rig-150, Nimr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100" b="1" kern="1200" noProof="0" dirty="0">
                          <a:solidFill>
                            <a:schemeClr val="tx1"/>
                          </a:solidFill>
                          <a:latin typeface="Gill Sans"/>
                          <a:ea typeface="+mn-ea"/>
                          <a:cs typeface="+mn-cs"/>
                        </a:rPr>
                        <a:t>Learning Audience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latin typeface="Gill Sans"/>
                          <a:ea typeface="+mn-ea"/>
                          <a:cs typeface="+mn-cs"/>
                        </a:rPr>
                        <a:t>All PDO &amp; Contractors</a:t>
                      </a:r>
                    </a:p>
                  </a:txBody>
                  <a:tcPr>
                    <a:lnT w="12700" cap="flat" cmpd="sng" algn="ctr">
                      <a:solidFill>
                        <a:schemeClr val="tx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3519593395"/>
                  </a:ext>
                </a:extLst>
              </a:tr>
            </a:tbl>
          </a:graphicData>
        </a:graphic>
      </p:graphicFrame>
      <p:graphicFrame>
        <p:nvGraphicFramePr>
          <p:cNvPr id="2" name="Table 2">
            <a:extLst>
              <a:ext uri="{FF2B5EF4-FFF2-40B4-BE49-F238E27FC236}">
                <a16:creationId xmlns:a16="http://schemas.microsoft.com/office/drawing/2014/main" id="{E8426D24-F2AB-4267-B123-161E3F256C18}"/>
              </a:ext>
            </a:extLst>
          </p:cNvPr>
          <p:cNvGraphicFramePr>
            <a:graphicFrameLocks noGrp="1"/>
          </p:cNvGraphicFramePr>
          <p:nvPr>
            <p:extLst>
              <p:ext uri="{D42A27DB-BD31-4B8C-83A1-F6EECF244321}">
                <p14:modId xmlns:p14="http://schemas.microsoft.com/office/powerpoint/2010/main" val="3159574801"/>
              </p:ext>
            </p:extLst>
          </p:nvPr>
        </p:nvGraphicFramePr>
        <p:xfrm>
          <a:off x="0" y="2136103"/>
          <a:ext cx="12191997" cy="1925320"/>
        </p:xfrm>
        <a:graphic>
          <a:graphicData uri="http://schemas.openxmlformats.org/drawingml/2006/table">
            <a:tbl>
              <a:tblPr firstRow="1" bandRow="1">
                <a:tableStyleId>{5C22544A-7EE6-4342-B048-85BDC9FD1C3A}</a:tableStyleId>
              </a:tblPr>
              <a:tblGrid>
                <a:gridCol w="4063999">
                  <a:extLst>
                    <a:ext uri="{9D8B030D-6E8A-4147-A177-3AD203B41FA5}">
                      <a16:colId xmlns:a16="http://schemas.microsoft.com/office/drawing/2014/main" val="697750423"/>
                    </a:ext>
                  </a:extLst>
                </a:gridCol>
                <a:gridCol w="4063999">
                  <a:extLst>
                    <a:ext uri="{9D8B030D-6E8A-4147-A177-3AD203B41FA5}">
                      <a16:colId xmlns:a16="http://schemas.microsoft.com/office/drawing/2014/main" val="1362214972"/>
                    </a:ext>
                  </a:extLst>
                </a:gridCol>
                <a:gridCol w="4063999">
                  <a:extLst>
                    <a:ext uri="{9D8B030D-6E8A-4147-A177-3AD203B41FA5}">
                      <a16:colId xmlns:a16="http://schemas.microsoft.com/office/drawing/2014/main" val="23553104"/>
                    </a:ext>
                  </a:extLst>
                </a:gridCol>
              </a:tblGrid>
              <a:tr h="370840">
                <a:tc>
                  <a:txBody>
                    <a:bodyPr/>
                    <a:lstStyle/>
                    <a:p>
                      <a:pPr algn="ctr"/>
                      <a:r>
                        <a:rPr lang="en-US" dirty="0"/>
                        <a:t>What Happened</a:t>
                      </a:r>
                    </a:p>
                  </a:txBody>
                  <a:tcPr>
                    <a:solidFill>
                      <a:srgbClr val="FFC000"/>
                    </a:solidFill>
                  </a:tcPr>
                </a:tc>
                <a:tc>
                  <a:txBody>
                    <a:bodyPr/>
                    <a:lstStyle/>
                    <a:p>
                      <a:pPr algn="ctr"/>
                      <a:r>
                        <a:rPr lang="en-US" dirty="0"/>
                        <a:t>Initial Findings </a:t>
                      </a:r>
                    </a:p>
                  </a:txBody>
                  <a:tcPr>
                    <a:solidFill>
                      <a:srgbClr val="FFC000"/>
                    </a:solidFill>
                  </a:tcPr>
                </a:tc>
                <a:tc>
                  <a:txBody>
                    <a:bodyPr/>
                    <a:lstStyle/>
                    <a:p>
                      <a:pPr algn="ctr"/>
                      <a:r>
                        <a:rPr lang="en-US" dirty="0"/>
                        <a:t>Reflective Question</a:t>
                      </a:r>
                    </a:p>
                  </a:txBody>
                  <a:tcPr>
                    <a:solidFill>
                      <a:srgbClr val="FFC000"/>
                    </a:solidFill>
                  </a:tcPr>
                </a:tc>
                <a:extLst>
                  <a:ext uri="{0D108BD9-81ED-4DB2-BD59-A6C34878D82A}">
                    <a16:rowId xmlns:a16="http://schemas.microsoft.com/office/drawing/2014/main" val="1877792874"/>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Calibri" pitchFamily="34" charset="0"/>
                          <a:cs typeface="Calibri" pitchFamily="34" charset="0"/>
                        </a:rPr>
                        <a:t>During the preparations for a rig move activity and while a Driller was operating the winch line to lift cellar pump, Floorman’s’ right hand finger got caught between the cellar pump and caller’s grating resulting in a fracture to his right-hand middle finger.</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dirty="0"/>
                        <a:t> </a:t>
                      </a:r>
                    </a:p>
                    <a:p>
                      <a:endParaRPr lang="en-US" dirty="0"/>
                    </a:p>
                  </a:txBody>
                  <a:tcPr>
                    <a:solidFill>
                      <a:schemeClr val="bg1">
                        <a:lumMod val="95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noProof="0" dirty="0">
                          <a:solidFill>
                            <a:schemeClr val="dk1"/>
                          </a:solidFill>
                          <a:latin typeface="+mn-lt"/>
                          <a:ea typeface="+mn-ea"/>
                          <a:cs typeface="+mn-cs"/>
                        </a:rPr>
                        <a:t>Procedure was not followed properly by the Banksman and the Floorman.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noProof="0" dirty="0">
                          <a:solidFill>
                            <a:schemeClr val="dk1"/>
                          </a:solidFill>
                          <a:latin typeface="+mn-lt"/>
                          <a:ea typeface="+mn-ea"/>
                          <a:cs typeface="+mn-cs"/>
                        </a:rPr>
                        <a:t>The activity was unplanned and  risk assessment was not conducted.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noProof="0" dirty="0">
                          <a:solidFill>
                            <a:schemeClr val="dk1"/>
                          </a:solidFill>
                          <a:latin typeface="+mn-lt"/>
                          <a:ea typeface="+mn-ea"/>
                          <a:cs typeface="+mn-cs"/>
                        </a:rPr>
                        <a:t>Floorman put his hand in the line of fire and pinch point area whilst the winch was operated. </a:t>
                      </a:r>
                    </a:p>
                    <a:p>
                      <a:endParaRPr lang="en-US" dirty="0"/>
                    </a:p>
                  </a:txBody>
                  <a:tcPr>
                    <a:solidFill>
                      <a:schemeClr val="bg1">
                        <a:lumMod val="9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noProof="0" dirty="0">
                          <a:solidFill>
                            <a:schemeClr val="dk1"/>
                          </a:solidFill>
                          <a:latin typeface="+mn-lt"/>
                          <a:ea typeface="+mn-ea"/>
                          <a:cs typeface="+mn-cs"/>
                        </a:rPr>
                        <a:t>Do you ensure </a:t>
                      </a:r>
                      <a:r>
                        <a:rPr lang="en-US" sz="1200" kern="1200" noProof="0" dirty="0" err="1">
                          <a:solidFill>
                            <a:schemeClr val="dk1"/>
                          </a:solidFill>
                          <a:latin typeface="+mn-lt"/>
                          <a:ea typeface="+mn-ea"/>
                          <a:cs typeface="+mn-cs"/>
                        </a:rPr>
                        <a:t>Mustaed</a:t>
                      </a:r>
                      <a:r>
                        <a:rPr lang="en-US" sz="1200" kern="1200" noProof="0" dirty="0">
                          <a:solidFill>
                            <a:schemeClr val="dk1"/>
                          </a:solidFill>
                          <a:latin typeface="+mn-lt"/>
                          <a:ea typeface="+mn-ea"/>
                          <a:cs typeface="+mn-cs"/>
                        </a:rPr>
                        <a:t> /TBT engagement is effectively done prior the task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noProof="0" dirty="0">
                          <a:solidFill>
                            <a:schemeClr val="dk1"/>
                          </a:solidFill>
                          <a:latin typeface="+mn-lt"/>
                          <a:ea typeface="+mn-ea"/>
                          <a:cs typeface="+mn-cs"/>
                        </a:rPr>
                        <a:t>How do you ensure all crew members are aware of all the pinch points related hazards?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noProof="0" dirty="0">
                          <a:solidFill>
                            <a:schemeClr val="dk1"/>
                          </a:solidFill>
                          <a:latin typeface="+mn-lt"/>
                          <a:ea typeface="+mn-ea"/>
                          <a:cs typeface="+mn-cs"/>
                        </a:rPr>
                        <a:t>Do you always ensure that all activities are planned well before starting the task?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noProof="0" dirty="0">
                          <a:solidFill>
                            <a:schemeClr val="dk1"/>
                          </a:solidFill>
                          <a:latin typeface="+mn-lt"/>
                          <a:ea typeface="+mn-ea"/>
                          <a:cs typeface="+mn-cs"/>
                        </a:rPr>
                        <a:t>Do you ensure to use appropriate tools and equipment for the task? </a:t>
                      </a:r>
                    </a:p>
                  </a:txBody>
                  <a:tcPr>
                    <a:solidFill>
                      <a:schemeClr val="bg1">
                        <a:lumMod val="95000"/>
                      </a:schemeClr>
                    </a:solidFill>
                  </a:tcPr>
                </a:tc>
                <a:extLst>
                  <a:ext uri="{0D108BD9-81ED-4DB2-BD59-A6C34878D82A}">
                    <a16:rowId xmlns:a16="http://schemas.microsoft.com/office/drawing/2014/main" val="681116258"/>
                  </a:ext>
                </a:extLst>
              </a:tr>
            </a:tbl>
          </a:graphicData>
        </a:graphic>
      </p:graphicFrame>
      <p:sp>
        <p:nvSpPr>
          <p:cNvPr id="14" name="TextBox 13">
            <a:extLst>
              <a:ext uri="{FF2B5EF4-FFF2-40B4-BE49-F238E27FC236}">
                <a16:creationId xmlns:a16="http://schemas.microsoft.com/office/drawing/2014/main" id="{D25135CF-A417-46AC-915B-A70E5C2E3695}"/>
              </a:ext>
            </a:extLst>
          </p:cNvPr>
          <p:cNvSpPr txBox="1"/>
          <p:nvPr/>
        </p:nvSpPr>
        <p:spPr>
          <a:xfrm>
            <a:off x="9311779" y="6422971"/>
            <a:ext cx="2193723"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FF0000"/>
                </a:solidFill>
                <a:effectLst/>
                <a:uLnTx/>
                <a:uFillTx/>
                <a:latin typeface="Gill Sans"/>
                <a:ea typeface="+mn-ea"/>
                <a:cs typeface="Times New Roman" panose="02020603050405020304" pitchFamily="18" charset="0"/>
              </a:rPr>
              <a:t>2467-5555</a:t>
            </a:r>
            <a:endParaRPr kumimoji="0" lang="en-US" sz="1400" b="1" i="0" u="none" strike="noStrike" kern="1200" cap="none" spc="0" normalizeH="0" baseline="0" noProof="0" dirty="0">
              <a:ln>
                <a:noFill/>
              </a:ln>
              <a:solidFill>
                <a:srgbClr val="58595B"/>
              </a:solidFill>
              <a:effectLst/>
              <a:uLnTx/>
              <a:uFillTx/>
              <a:latin typeface="Gill Sans"/>
              <a:ea typeface="+mn-ea"/>
              <a:cs typeface="+mn-cs"/>
            </a:endParaRPr>
          </a:p>
        </p:txBody>
      </p:sp>
      <p:sp>
        <p:nvSpPr>
          <p:cNvPr id="11" name="TextBox 10">
            <a:extLst>
              <a:ext uri="{FF2B5EF4-FFF2-40B4-BE49-F238E27FC236}">
                <a16:creationId xmlns:a16="http://schemas.microsoft.com/office/drawing/2014/main" id="{E9A4FFD2-EDDD-4C25-9447-491252B68B7B}"/>
              </a:ext>
            </a:extLst>
          </p:cNvPr>
          <p:cNvSpPr txBox="1"/>
          <p:nvPr/>
        </p:nvSpPr>
        <p:spPr>
          <a:xfrm>
            <a:off x="9311779" y="4560587"/>
            <a:ext cx="2225876" cy="307777"/>
          </a:xfrm>
          <a:prstGeom prst="rect">
            <a:avLst/>
          </a:prstGeom>
          <a:solidFill>
            <a:schemeClr val="accent4"/>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PDO’s Golden Rules</a:t>
            </a:r>
          </a:p>
        </p:txBody>
      </p:sp>
      <p:sp>
        <p:nvSpPr>
          <p:cNvPr id="12" name="TextBox 11">
            <a:extLst>
              <a:ext uri="{FF2B5EF4-FFF2-40B4-BE49-F238E27FC236}">
                <a16:creationId xmlns:a16="http://schemas.microsoft.com/office/drawing/2014/main" id="{899085F4-8262-4CE2-9FC7-FB6B96632CBE}"/>
              </a:ext>
            </a:extLst>
          </p:cNvPr>
          <p:cNvSpPr txBox="1"/>
          <p:nvPr/>
        </p:nvSpPr>
        <p:spPr>
          <a:xfrm>
            <a:off x="9236278" y="4859975"/>
            <a:ext cx="2301377" cy="116955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400" b="1" i="0" u="none" strike="noStrike" kern="1200" cap="none" spc="0" normalizeH="0" baseline="0" noProof="0" dirty="0">
                <a:ln>
                  <a:noFill/>
                </a:ln>
                <a:solidFill>
                  <a:srgbClr val="70AD47">
                    <a:lumMod val="75000"/>
                  </a:srgbClr>
                </a:solidFill>
                <a:effectLst/>
                <a:uLnTx/>
                <a:uFillTx/>
                <a:latin typeface="Gill Sans"/>
                <a:ea typeface="+mn-ea"/>
                <a:cs typeface="+mn-cs"/>
              </a:rPr>
              <a:t>Comply</a:t>
            </a:r>
            <a:r>
              <a:rPr kumimoji="0" lang="en-US" sz="1400" b="0" i="0" u="none" strike="noStrike" kern="1200" cap="none" spc="0" normalizeH="0" baseline="0" noProof="0" dirty="0">
                <a:ln>
                  <a:noFill/>
                </a:ln>
                <a:solidFill>
                  <a:prstClr val="black"/>
                </a:solidFill>
                <a:effectLst/>
                <a:uLnTx/>
                <a:uFillTx/>
                <a:latin typeface="Gill Sans"/>
                <a:ea typeface="+mn-ea"/>
                <a:cs typeface="+mn-cs"/>
              </a:rPr>
              <a:t> with the law, standards &amp; procedures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400" b="1" i="0" u="none" strike="noStrike" kern="1200" cap="none" spc="0" normalizeH="0" baseline="0" noProof="0" dirty="0">
                <a:ln>
                  <a:noFill/>
                </a:ln>
                <a:solidFill>
                  <a:srgbClr val="70AD47">
                    <a:lumMod val="75000"/>
                  </a:srgbClr>
                </a:solidFill>
                <a:effectLst/>
                <a:uLnTx/>
                <a:uFillTx/>
                <a:latin typeface="Gill Sans"/>
                <a:ea typeface="+mn-ea"/>
                <a:cs typeface="+mn-cs"/>
              </a:rPr>
              <a:t>Intervene</a:t>
            </a:r>
            <a:r>
              <a:rPr kumimoji="0" lang="en-US" sz="1400" b="0" i="0" u="none" strike="noStrike" kern="1200" cap="none" spc="0" normalizeH="0" baseline="0" noProof="0" dirty="0">
                <a:ln>
                  <a:noFill/>
                </a:ln>
                <a:solidFill>
                  <a:prstClr val="black"/>
                </a:solidFill>
                <a:effectLst/>
                <a:uLnTx/>
                <a:uFillTx/>
                <a:latin typeface="Gill Sans"/>
                <a:ea typeface="+mn-ea"/>
                <a:cs typeface="+mn-cs"/>
              </a:rPr>
              <a:t> on unsafe &amp; noncompliant actions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400" b="1" i="0" u="none" strike="noStrike" kern="1200" cap="none" spc="0" normalizeH="0" baseline="0" noProof="0" dirty="0">
                <a:ln>
                  <a:noFill/>
                </a:ln>
                <a:solidFill>
                  <a:srgbClr val="70AD47">
                    <a:lumMod val="75000"/>
                  </a:srgbClr>
                </a:solidFill>
                <a:effectLst/>
                <a:uLnTx/>
                <a:uFillTx/>
                <a:latin typeface="Gill Sans"/>
                <a:ea typeface="+mn-ea"/>
                <a:cs typeface="+mn-cs"/>
              </a:rPr>
              <a:t>Respect</a:t>
            </a:r>
            <a:r>
              <a:rPr kumimoji="0" lang="en-US" sz="1400" b="0" i="0" u="none" strike="noStrike" kern="1200" cap="none" spc="0" normalizeH="0" baseline="0" noProof="0" dirty="0">
                <a:ln>
                  <a:noFill/>
                </a:ln>
                <a:solidFill>
                  <a:prstClr val="black"/>
                </a:solidFill>
                <a:effectLst/>
                <a:uLnTx/>
                <a:uFillTx/>
                <a:latin typeface="Gill Sans"/>
                <a:ea typeface="+mn-ea"/>
                <a:cs typeface="+mn-cs"/>
              </a:rPr>
              <a:t> our neighbors</a:t>
            </a:r>
          </a:p>
        </p:txBody>
      </p:sp>
      <p:sp>
        <p:nvSpPr>
          <p:cNvPr id="18" name="TextBox 17">
            <a:extLst>
              <a:ext uri="{FF2B5EF4-FFF2-40B4-BE49-F238E27FC236}">
                <a16:creationId xmlns:a16="http://schemas.microsoft.com/office/drawing/2014/main" id="{B7EE3716-1AA3-49CD-B5EF-B67A5C3294D0}"/>
              </a:ext>
            </a:extLst>
          </p:cNvPr>
          <p:cNvSpPr txBox="1"/>
          <p:nvPr/>
        </p:nvSpPr>
        <p:spPr>
          <a:xfrm>
            <a:off x="9311782" y="6175025"/>
            <a:ext cx="2225876" cy="307777"/>
          </a:xfrm>
          <a:prstGeom prst="rect">
            <a:avLst/>
          </a:prstGeom>
          <a:solidFill>
            <a:schemeClr val="accent4"/>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PDO Emergency Number</a:t>
            </a:r>
          </a:p>
        </p:txBody>
      </p:sp>
      <p:pic>
        <p:nvPicPr>
          <p:cNvPr id="5" name="Picture 4" descr="A picture containing text, clipart, night sky&#10;&#10;Description automatically generated">
            <a:extLst>
              <a:ext uri="{FF2B5EF4-FFF2-40B4-BE49-F238E27FC236}">
                <a16:creationId xmlns:a16="http://schemas.microsoft.com/office/drawing/2014/main" id="{6103FECD-F163-8422-2B34-9DA5CC6847A3}"/>
              </a:ext>
            </a:extLst>
          </p:cNvPr>
          <p:cNvPicPr>
            <a:picLocks noChangeAspect="1"/>
          </p:cNvPicPr>
          <p:nvPr/>
        </p:nvPicPr>
        <p:blipFill rotWithShape="1">
          <a:blip r:embed="rId2">
            <a:extLst>
              <a:ext uri="{28A0092B-C50C-407E-A947-70E740481C1C}">
                <a14:useLocalDpi xmlns:a14="http://schemas.microsoft.com/office/drawing/2010/main" val="0"/>
              </a:ext>
            </a:extLst>
          </a:blip>
          <a:srcRect l="-1199" t="-1432" r="80655" b="-3362"/>
          <a:stretch/>
        </p:blipFill>
        <p:spPr>
          <a:xfrm>
            <a:off x="11140035" y="54205"/>
            <a:ext cx="897271" cy="748999"/>
          </a:xfrm>
          <a:prstGeom prst="rect">
            <a:avLst/>
          </a:prstGeom>
        </p:spPr>
      </p:pic>
      <p:pic>
        <p:nvPicPr>
          <p:cNvPr id="4" name="Picture 3">
            <a:extLst>
              <a:ext uri="{FF2B5EF4-FFF2-40B4-BE49-F238E27FC236}">
                <a16:creationId xmlns:a16="http://schemas.microsoft.com/office/drawing/2014/main" id="{5E8DA247-6C35-EB8F-F692-17EBAE118759}"/>
              </a:ext>
            </a:extLst>
          </p:cNvPr>
          <p:cNvPicPr>
            <a:picLocks noChangeAspect="1"/>
          </p:cNvPicPr>
          <p:nvPr/>
        </p:nvPicPr>
        <p:blipFill>
          <a:blip r:embed="rId3"/>
          <a:stretch>
            <a:fillRect/>
          </a:stretch>
        </p:blipFill>
        <p:spPr>
          <a:xfrm>
            <a:off x="270943" y="4297230"/>
            <a:ext cx="3186235" cy="2272534"/>
          </a:xfrm>
          <a:prstGeom prst="rect">
            <a:avLst/>
          </a:prstGeom>
        </p:spPr>
      </p:pic>
      <p:grpSp>
        <p:nvGrpSpPr>
          <p:cNvPr id="9" name="Group 131">
            <a:extLst>
              <a:ext uri="{FF2B5EF4-FFF2-40B4-BE49-F238E27FC236}">
                <a16:creationId xmlns:a16="http://schemas.microsoft.com/office/drawing/2014/main" id="{FA102E56-5CB4-AEEF-D571-34D406E0748B}"/>
              </a:ext>
            </a:extLst>
          </p:cNvPr>
          <p:cNvGrpSpPr>
            <a:grpSpLocks/>
          </p:cNvGrpSpPr>
          <p:nvPr/>
        </p:nvGrpSpPr>
        <p:grpSpPr bwMode="auto">
          <a:xfrm>
            <a:off x="3178744" y="6175025"/>
            <a:ext cx="286473" cy="463493"/>
            <a:chOff x="3504" y="544"/>
            <a:chExt cx="2287" cy="1855"/>
          </a:xfrm>
        </p:grpSpPr>
        <p:sp>
          <p:nvSpPr>
            <p:cNvPr id="13" name="Line 129">
              <a:extLst>
                <a:ext uri="{FF2B5EF4-FFF2-40B4-BE49-F238E27FC236}">
                  <a16:creationId xmlns:a16="http://schemas.microsoft.com/office/drawing/2014/main" id="{3F0A5A44-8825-05CD-2D81-AB412EB4D2B4}"/>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778472" rtl="0" eaLnBrk="0" fontAlgn="base" latinLnBrk="0" hangingPunct="0">
                <a:lnSpc>
                  <a:spcPct val="100000"/>
                </a:lnSpc>
                <a:spcBef>
                  <a:spcPct val="0"/>
                </a:spcBef>
                <a:spcAft>
                  <a:spcPct val="0"/>
                </a:spcAft>
                <a:buClrTx/>
                <a:buSzTx/>
                <a:buFontTx/>
                <a:buNone/>
                <a:tabLst/>
                <a:defRPr/>
              </a:pPr>
              <a:endParaRPr kumimoji="0" lang="en-US" sz="2043"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 name="Line 130">
              <a:extLst>
                <a:ext uri="{FF2B5EF4-FFF2-40B4-BE49-F238E27FC236}">
                  <a16:creationId xmlns:a16="http://schemas.microsoft.com/office/drawing/2014/main" id="{6B3EFA3F-DBE0-2C34-4DA8-598A6765B0C4}"/>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778472" rtl="0" eaLnBrk="0" fontAlgn="base" latinLnBrk="0" hangingPunct="0">
                <a:lnSpc>
                  <a:spcPct val="100000"/>
                </a:lnSpc>
                <a:spcBef>
                  <a:spcPct val="0"/>
                </a:spcBef>
                <a:spcAft>
                  <a:spcPct val="0"/>
                </a:spcAft>
                <a:buClrTx/>
                <a:buSzTx/>
                <a:buFontTx/>
                <a:buNone/>
                <a:tabLst/>
                <a:defRPr/>
              </a:pPr>
              <a:endParaRPr kumimoji="0" lang="en-US" sz="2043"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pic>
        <p:nvPicPr>
          <p:cNvPr id="7" name="Picture 6">
            <a:extLst>
              <a:ext uri="{FF2B5EF4-FFF2-40B4-BE49-F238E27FC236}">
                <a16:creationId xmlns:a16="http://schemas.microsoft.com/office/drawing/2014/main" id="{915B0D2C-331F-FEF5-47B5-0ADC2EB181B8}"/>
              </a:ext>
            </a:extLst>
          </p:cNvPr>
          <p:cNvPicPr>
            <a:picLocks noChangeAspect="1"/>
          </p:cNvPicPr>
          <p:nvPr/>
        </p:nvPicPr>
        <p:blipFill>
          <a:blip r:embed="rId4"/>
          <a:stretch>
            <a:fillRect/>
          </a:stretch>
        </p:blipFill>
        <p:spPr>
          <a:xfrm>
            <a:off x="3993166" y="4291186"/>
            <a:ext cx="3137010" cy="2272534"/>
          </a:xfrm>
          <a:prstGeom prst="rect">
            <a:avLst/>
          </a:prstGeom>
        </p:spPr>
      </p:pic>
      <p:sp>
        <p:nvSpPr>
          <p:cNvPr id="16" name="Freeform 132">
            <a:extLst>
              <a:ext uri="{FF2B5EF4-FFF2-40B4-BE49-F238E27FC236}">
                <a16:creationId xmlns:a16="http://schemas.microsoft.com/office/drawing/2014/main" id="{70476C22-3B64-8505-5E01-0954B39AF04E}"/>
              </a:ext>
            </a:extLst>
          </p:cNvPr>
          <p:cNvSpPr>
            <a:spLocks/>
          </p:cNvSpPr>
          <p:nvPr/>
        </p:nvSpPr>
        <p:spPr bwMode="auto">
          <a:xfrm>
            <a:off x="6757082" y="6174548"/>
            <a:ext cx="389172" cy="389172"/>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778472" rtl="0" eaLnBrk="0" fontAlgn="base" latinLnBrk="0" hangingPunct="0">
              <a:lnSpc>
                <a:spcPct val="100000"/>
              </a:lnSpc>
              <a:spcBef>
                <a:spcPct val="0"/>
              </a:spcBef>
              <a:spcAft>
                <a:spcPct val="0"/>
              </a:spcAft>
              <a:buClrTx/>
              <a:buSzTx/>
              <a:buFontTx/>
              <a:buNone/>
              <a:tabLst/>
              <a:defRPr/>
            </a:pPr>
            <a:endParaRPr kumimoji="0" lang="en-US" sz="2043"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833916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0BB79ADB-ED38-442D-B58B-1D6E5CE87567}"/>
              </a:ext>
            </a:extLst>
          </p:cNvPr>
          <p:cNvSpPr txBox="1">
            <a:spLocks/>
          </p:cNvSpPr>
          <p:nvPr/>
        </p:nvSpPr>
        <p:spPr>
          <a:xfrm>
            <a:off x="0" y="1"/>
            <a:ext cx="12192000" cy="896982"/>
          </a:xfrm>
          <a:prstGeom prst="rect">
            <a:avLst/>
          </a:prstGeom>
          <a:solidFill>
            <a:schemeClr val="accent4">
              <a:lumMod val="75000"/>
            </a:schemeClr>
          </a:solidFill>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Gill Sans"/>
                <a:ea typeface="+mj-ea"/>
                <a:cs typeface="+mj-cs"/>
              </a:rPr>
              <a:t>Learning From Incidents – First Alert</a:t>
            </a:r>
          </a:p>
        </p:txBody>
      </p:sp>
      <p:graphicFrame>
        <p:nvGraphicFramePr>
          <p:cNvPr id="20" name="Table 19">
            <a:extLst>
              <a:ext uri="{FF2B5EF4-FFF2-40B4-BE49-F238E27FC236}">
                <a16:creationId xmlns:a16="http://schemas.microsoft.com/office/drawing/2014/main" id="{CF407D90-1E93-43D8-96E8-75201EE01D82}"/>
              </a:ext>
            </a:extLst>
          </p:cNvPr>
          <p:cNvGraphicFramePr>
            <a:graphicFrameLocks noGrp="1"/>
          </p:cNvGraphicFramePr>
          <p:nvPr>
            <p:extLst>
              <p:ext uri="{D42A27DB-BD31-4B8C-83A1-F6EECF244321}">
                <p14:modId xmlns:p14="http://schemas.microsoft.com/office/powerpoint/2010/main" val="3621127880"/>
              </p:ext>
            </p:extLst>
          </p:nvPr>
        </p:nvGraphicFramePr>
        <p:xfrm>
          <a:off x="0" y="1006487"/>
          <a:ext cx="12191998" cy="830612"/>
        </p:xfrm>
        <a:graphic>
          <a:graphicData uri="http://schemas.openxmlformats.org/drawingml/2006/table">
            <a:tbl>
              <a:tblPr firstRow="1" bandRow="1">
                <a:tableStyleId>{5C22544A-7EE6-4342-B048-85BDC9FD1C3A}</a:tableStyleId>
              </a:tblPr>
              <a:tblGrid>
                <a:gridCol w="1375794">
                  <a:extLst>
                    <a:ext uri="{9D8B030D-6E8A-4147-A177-3AD203B41FA5}">
                      <a16:colId xmlns:a16="http://schemas.microsoft.com/office/drawing/2014/main" val="4136576419"/>
                    </a:ext>
                  </a:extLst>
                </a:gridCol>
                <a:gridCol w="3061982">
                  <a:extLst>
                    <a:ext uri="{9D8B030D-6E8A-4147-A177-3AD203B41FA5}">
                      <a16:colId xmlns:a16="http://schemas.microsoft.com/office/drawing/2014/main" val="425046032"/>
                    </a:ext>
                  </a:extLst>
                </a:gridCol>
                <a:gridCol w="1350628">
                  <a:extLst>
                    <a:ext uri="{9D8B030D-6E8A-4147-A177-3AD203B41FA5}">
                      <a16:colId xmlns:a16="http://schemas.microsoft.com/office/drawing/2014/main" val="4255786960"/>
                    </a:ext>
                  </a:extLst>
                </a:gridCol>
                <a:gridCol w="2466363">
                  <a:extLst>
                    <a:ext uri="{9D8B030D-6E8A-4147-A177-3AD203B41FA5}">
                      <a16:colId xmlns:a16="http://schemas.microsoft.com/office/drawing/2014/main" val="2009492886"/>
                    </a:ext>
                  </a:extLst>
                </a:gridCol>
                <a:gridCol w="1333850">
                  <a:extLst>
                    <a:ext uri="{9D8B030D-6E8A-4147-A177-3AD203B41FA5}">
                      <a16:colId xmlns:a16="http://schemas.microsoft.com/office/drawing/2014/main" val="1090560065"/>
                    </a:ext>
                  </a:extLst>
                </a:gridCol>
                <a:gridCol w="2603381">
                  <a:extLst>
                    <a:ext uri="{9D8B030D-6E8A-4147-A177-3AD203B41FA5}">
                      <a16:colId xmlns:a16="http://schemas.microsoft.com/office/drawing/2014/main" val="4048325790"/>
                    </a:ext>
                  </a:extLst>
                </a:gridCol>
              </a:tblGrid>
              <a:tr h="285766">
                <a:tc>
                  <a:txBody>
                    <a:bodyPr/>
                    <a:lstStyle/>
                    <a:p>
                      <a:pPr algn="ctr"/>
                      <a:r>
                        <a:rPr lang="en-US" sz="1100" dirty="0">
                          <a:solidFill>
                            <a:schemeClr val="tx1"/>
                          </a:solidFill>
                          <a:latin typeface="Gill Sans"/>
                        </a:rPr>
                        <a:t>PIM #</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100" b="0" kern="1200" dirty="0">
                          <a:solidFill>
                            <a:schemeClr val="dk1"/>
                          </a:solidFill>
                          <a:latin typeface="Gill Sans"/>
                          <a:ea typeface="+mn-ea"/>
                          <a:cs typeface="+mn-cs"/>
                        </a:rPr>
                        <a:t>1154239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latin typeface="Gill Sans"/>
                          <a:ea typeface="+mn-ea"/>
                          <a:cs typeface="+mn-cs"/>
                        </a:rPr>
                        <a:t>Date &amp; 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r>
                        <a:rPr lang="en-US" sz="1100" b="0" kern="1200" dirty="0">
                          <a:solidFill>
                            <a:schemeClr val="dk1"/>
                          </a:solidFill>
                          <a:latin typeface="Gill Sans"/>
                          <a:ea typeface="+mn-ea"/>
                          <a:cs typeface="+mn-cs"/>
                        </a:rPr>
                        <a:t>17.05.2023 @ 16:00 hrs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100" b="1" kern="1200" noProof="0" dirty="0">
                          <a:solidFill>
                            <a:schemeClr val="tx1"/>
                          </a:solidFill>
                          <a:latin typeface="Gill Sans"/>
                          <a:ea typeface="+mn-ea"/>
                          <a:cs typeface="+mn-cs"/>
                        </a:rPr>
                        <a:t>Direct / Depart</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latin typeface="Gill Sans"/>
                          <a:ea typeface="+mn-ea"/>
                          <a:cs typeface="+mn-cs"/>
                        </a:rPr>
                        <a:t>DPM / DCM</a:t>
                      </a:r>
                    </a:p>
                  </a:txBody>
                  <a:tcPr>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06748105"/>
                  </a:ext>
                </a:extLst>
              </a:tr>
              <a:tr h="285766">
                <a:tc>
                  <a:txBody>
                    <a:bodyPr/>
                    <a:lstStyle/>
                    <a:p>
                      <a:pPr algn="ctr"/>
                      <a:r>
                        <a:rPr lang="en-US" sz="1100" b="1" kern="1200" dirty="0">
                          <a:solidFill>
                            <a:schemeClr val="tx1"/>
                          </a:solidFill>
                          <a:latin typeface="Gill Sans"/>
                          <a:ea typeface="+mn-ea"/>
                          <a:cs typeface="+mn-cs"/>
                        </a:rPr>
                        <a:t>Incident Type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Gill Sans"/>
                          <a:ea typeface="+mn-ea"/>
                          <a:cs typeface="Calibri" pitchFamily="34" charset="0"/>
                        </a:rPr>
                        <a:t>LTI#08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latin typeface="Gill Sans"/>
                          <a:ea typeface="+mn-ea"/>
                          <a:cs typeface="+mn-cs"/>
                        </a:rPr>
                        <a:t>Contractor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100" b="0" dirty="0">
                          <a:latin typeface="Gill Sans"/>
                        </a:rPr>
                        <a:t>SAS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100" b="1" kern="1200" noProof="0" dirty="0">
                          <a:solidFill>
                            <a:schemeClr val="tx1"/>
                          </a:solidFill>
                          <a:latin typeface="Gill Sans"/>
                          <a:ea typeface="+mn-ea"/>
                          <a:cs typeface="+mn-cs"/>
                        </a:rPr>
                        <a:t>Activity</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latin typeface="Gill Sans"/>
                          <a:ea typeface="+mn-ea"/>
                          <a:cs typeface="+mn-cs"/>
                        </a:rPr>
                        <a:t>Air pressure testing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36305567"/>
                  </a:ext>
                </a:extLst>
              </a:tr>
              <a:tr h="220012">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100" b="1" kern="1200" noProof="0" dirty="0">
                          <a:solidFill>
                            <a:schemeClr val="tx1"/>
                          </a:solidFill>
                          <a:latin typeface="Gill Sans"/>
                          <a:ea typeface="+mn-ea"/>
                          <a:cs typeface="+mn-cs"/>
                        </a:rPr>
                        <a:t>Pattern</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lang="en-US" sz="1100" b="0" kern="1200" dirty="0">
                          <a:solidFill>
                            <a:schemeClr val="dk1"/>
                          </a:solidFill>
                          <a:latin typeface="Gill Sans"/>
                          <a:ea typeface="+mn-ea"/>
                          <a:cs typeface="+mn-cs"/>
                        </a:rPr>
                        <a:t>Released Energy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100" b="1" kern="1200" noProof="0" dirty="0">
                          <a:solidFill>
                            <a:schemeClr val="tx1"/>
                          </a:solidFill>
                          <a:latin typeface="Gill Sans"/>
                          <a:ea typeface="+mn-ea"/>
                          <a:cs typeface="+mn-cs"/>
                        </a:rPr>
                        <a:t>Location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latin typeface="Gill Sans"/>
                        </a:rPr>
                        <a:t>New Dhulaima LPS Pipeline, Lekhwair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100" b="1" kern="1200" noProof="0" dirty="0">
                          <a:solidFill>
                            <a:schemeClr val="tx1"/>
                          </a:solidFill>
                          <a:latin typeface="Gill Sans"/>
                          <a:ea typeface="+mn-ea"/>
                          <a:cs typeface="+mn-cs"/>
                        </a:rPr>
                        <a:t>Learning Audience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latin typeface="Gill Sans"/>
                          <a:ea typeface="+mn-ea"/>
                          <a:cs typeface="+mn-cs"/>
                        </a:rPr>
                        <a:t>All PDO &amp; Contractors</a:t>
                      </a:r>
                    </a:p>
                  </a:txBody>
                  <a:tcPr>
                    <a:lnT w="12700" cap="flat" cmpd="sng" algn="ctr">
                      <a:solidFill>
                        <a:schemeClr val="tx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3519593395"/>
                  </a:ext>
                </a:extLst>
              </a:tr>
            </a:tbl>
          </a:graphicData>
        </a:graphic>
      </p:graphicFrame>
      <p:graphicFrame>
        <p:nvGraphicFramePr>
          <p:cNvPr id="2" name="Table 2">
            <a:extLst>
              <a:ext uri="{FF2B5EF4-FFF2-40B4-BE49-F238E27FC236}">
                <a16:creationId xmlns:a16="http://schemas.microsoft.com/office/drawing/2014/main" id="{E8426D24-F2AB-4267-B123-161E3F256C18}"/>
              </a:ext>
            </a:extLst>
          </p:cNvPr>
          <p:cNvGraphicFramePr>
            <a:graphicFrameLocks noGrp="1"/>
          </p:cNvGraphicFramePr>
          <p:nvPr>
            <p:extLst>
              <p:ext uri="{D42A27DB-BD31-4B8C-83A1-F6EECF244321}">
                <p14:modId xmlns:p14="http://schemas.microsoft.com/office/powerpoint/2010/main" val="2114895305"/>
              </p:ext>
            </p:extLst>
          </p:nvPr>
        </p:nvGraphicFramePr>
        <p:xfrm>
          <a:off x="0" y="2136103"/>
          <a:ext cx="12191997" cy="1925320"/>
        </p:xfrm>
        <a:graphic>
          <a:graphicData uri="http://schemas.openxmlformats.org/drawingml/2006/table">
            <a:tbl>
              <a:tblPr firstRow="1" bandRow="1">
                <a:tableStyleId>{5C22544A-7EE6-4342-B048-85BDC9FD1C3A}</a:tableStyleId>
              </a:tblPr>
              <a:tblGrid>
                <a:gridCol w="4063999">
                  <a:extLst>
                    <a:ext uri="{9D8B030D-6E8A-4147-A177-3AD203B41FA5}">
                      <a16:colId xmlns:a16="http://schemas.microsoft.com/office/drawing/2014/main" val="697750423"/>
                    </a:ext>
                  </a:extLst>
                </a:gridCol>
                <a:gridCol w="4063999">
                  <a:extLst>
                    <a:ext uri="{9D8B030D-6E8A-4147-A177-3AD203B41FA5}">
                      <a16:colId xmlns:a16="http://schemas.microsoft.com/office/drawing/2014/main" val="1362214972"/>
                    </a:ext>
                  </a:extLst>
                </a:gridCol>
                <a:gridCol w="4063999">
                  <a:extLst>
                    <a:ext uri="{9D8B030D-6E8A-4147-A177-3AD203B41FA5}">
                      <a16:colId xmlns:a16="http://schemas.microsoft.com/office/drawing/2014/main" val="23553104"/>
                    </a:ext>
                  </a:extLst>
                </a:gridCol>
              </a:tblGrid>
              <a:tr h="370840">
                <a:tc>
                  <a:txBody>
                    <a:bodyPr/>
                    <a:lstStyle/>
                    <a:p>
                      <a:pPr algn="ctr"/>
                      <a:r>
                        <a:rPr lang="en-US" dirty="0"/>
                        <a:t>What Happened</a:t>
                      </a:r>
                    </a:p>
                  </a:txBody>
                  <a:tcPr>
                    <a:solidFill>
                      <a:srgbClr val="FFC000"/>
                    </a:solidFill>
                  </a:tcPr>
                </a:tc>
                <a:tc>
                  <a:txBody>
                    <a:bodyPr/>
                    <a:lstStyle/>
                    <a:p>
                      <a:pPr algn="ctr"/>
                      <a:r>
                        <a:rPr lang="en-US" dirty="0"/>
                        <a:t>Initial Findings </a:t>
                      </a:r>
                    </a:p>
                  </a:txBody>
                  <a:tcPr>
                    <a:solidFill>
                      <a:srgbClr val="FFC000"/>
                    </a:solidFill>
                  </a:tcPr>
                </a:tc>
                <a:tc>
                  <a:txBody>
                    <a:bodyPr/>
                    <a:lstStyle/>
                    <a:p>
                      <a:pPr algn="ctr"/>
                      <a:r>
                        <a:rPr lang="en-US" dirty="0"/>
                        <a:t>Reflective Question</a:t>
                      </a:r>
                    </a:p>
                  </a:txBody>
                  <a:tcPr>
                    <a:solidFill>
                      <a:srgbClr val="FFC000"/>
                    </a:solidFill>
                  </a:tcPr>
                </a:tc>
                <a:extLst>
                  <a:ext uri="{0D108BD9-81ED-4DB2-BD59-A6C34878D82A}">
                    <a16:rowId xmlns:a16="http://schemas.microsoft.com/office/drawing/2014/main" val="1877792874"/>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Calibri" pitchFamily="34" charset="0"/>
                          <a:cs typeface="Calibri" pitchFamily="34" charset="0"/>
                        </a:rPr>
                        <a:t>During the air pressure testing of 16” HDPE liner for a line section and while the PTW holder and Helper were attempting to carry out pressure verification check on the gauge attached to the manifold, the ball valve attached to the gauge suddenly failed and caused the manifold to detach and hit the Helpers’ left leg resulting in a fracture</a:t>
                      </a:r>
                    </a:p>
                    <a:p>
                      <a:endParaRPr lang="en-US" dirty="0"/>
                    </a:p>
                  </a:txBody>
                  <a:tcPr>
                    <a:solidFill>
                      <a:schemeClr val="bg1">
                        <a:lumMod val="95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noProof="0" dirty="0">
                          <a:solidFill>
                            <a:schemeClr val="dk1"/>
                          </a:solidFill>
                          <a:latin typeface="+mn-lt"/>
                          <a:ea typeface="+mn-ea"/>
                          <a:cs typeface="+mn-cs"/>
                        </a:rPr>
                        <a:t>The whip lock arrestor between the test plug and manifold section was missing.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noProof="0" dirty="0">
                          <a:solidFill>
                            <a:schemeClr val="dk1"/>
                          </a:solidFill>
                          <a:latin typeface="+mn-lt"/>
                          <a:ea typeface="+mn-ea"/>
                          <a:cs typeface="+mn-cs"/>
                        </a:rPr>
                        <a:t>No support was provided for the manifold section during the air filling time.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noProof="0" dirty="0">
                          <a:solidFill>
                            <a:schemeClr val="dk1"/>
                          </a:solidFill>
                          <a:latin typeface="+mn-lt"/>
                          <a:ea typeface="+mn-ea"/>
                          <a:cs typeface="+mn-cs"/>
                        </a:rPr>
                        <a:t>Anchoring wasn’t done for the manifold section to prevent whipping in case of valve failure.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noProof="0" dirty="0">
                          <a:solidFill>
                            <a:schemeClr val="dk1"/>
                          </a:solidFill>
                          <a:latin typeface="+mn-lt"/>
                          <a:ea typeface="+mn-ea"/>
                          <a:cs typeface="+mn-cs"/>
                        </a:rPr>
                        <a:t>MTC or rating certificate were not available for the ball valve and the test plug. </a:t>
                      </a:r>
                      <a:endParaRPr lang="en-US" dirty="0"/>
                    </a:p>
                  </a:txBody>
                  <a:tcPr>
                    <a:solidFill>
                      <a:schemeClr val="bg1">
                        <a:lumMod val="9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noProof="0" dirty="0">
                          <a:solidFill>
                            <a:schemeClr val="dk1"/>
                          </a:solidFill>
                          <a:latin typeface="+mn-lt"/>
                          <a:ea typeface="+mn-ea"/>
                          <a:cs typeface="+mn-cs"/>
                        </a:rPr>
                        <a:t>Do you ensure you aware of all pressure release hazards before starting the task?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noProof="0" dirty="0">
                          <a:solidFill>
                            <a:schemeClr val="dk1"/>
                          </a:solidFill>
                          <a:latin typeface="+mn-lt"/>
                          <a:ea typeface="+mn-ea"/>
                          <a:cs typeface="+mn-cs"/>
                        </a:rPr>
                        <a:t>How do you ensure using the correct rated tools, materials and fittings for the activity?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noProof="0" dirty="0">
                          <a:solidFill>
                            <a:schemeClr val="dk1"/>
                          </a:solidFill>
                          <a:latin typeface="+mn-lt"/>
                          <a:ea typeface="+mn-ea"/>
                          <a:cs typeface="+mn-cs"/>
                        </a:rPr>
                        <a:t>Do you ensure to follow the correct procedure before starting the task?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noProof="0" dirty="0">
                          <a:solidFill>
                            <a:schemeClr val="dk1"/>
                          </a:solidFill>
                          <a:latin typeface="+mn-lt"/>
                          <a:ea typeface="+mn-ea"/>
                          <a:cs typeface="+mn-cs"/>
                        </a:rPr>
                        <a:t>How do you ensure you intervene in case of unsafe condition? </a:t>
                      </a:r>
                    </a:p>
                  </a:txBody>
                  <a:tcPr>
                    <a:solidFill>
                      <a:schemeClr val="bg1">
                        <a:lumMod val="95000"/>
                      </a:schemeClr>
                    </a:solidFill>
                  </a:tcPr>
                </a:tc>
                <a:extLst>
                  <a:ext uri="{0D108BD9-81ED-4DB2-BD59-A6C34878D82A}">
                    <a16:rowId xmlns:a16="http://schemas.microsoft.com/office/drawing/2014/main" val="681116258"/>
                  </a:ext>
                </a:extLst>
              </a:tr>
            </a:tbl>
          </a:graphicData>
        </a:graphic>
      </p:graphicFrame>
      <p:sp>
        <p:nvSpPr>
          <p:cNvPr id="14" name="TextBox 13">
            <a:extLst>
              <a:ext uri="{FF2B5EF4-FFF2-40B4-BE49-F238E27FC236}">
                <a16:creationId xmlns:a16="http://schemas.microsoft.com/office/drawing/2014/main" id="{D25135CF-A417-46AC-915B-A70E5C2E3695}"/>
              </a:ext>
            </a:extLst>
          </p:cNvPr>
          <p:cNvSpPr txBox="1"/>
          <p:nvPr/>
        </p:nvSpPr>
        <p:spPr>
          <a:xfrm>
            <a:off x="9185944" y="6422971"/>
            <a:ext cx="2193723"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FF0000"/>
                </a:solidFill>
                <a:effectLst/>
                <a:uLnTx/>
                <a:uFillTx/>
                <a:latin typeface="Gill Sans"/>
                <a:ea typeface="+mn-ea"/>
                <a:cs typeface="Times New Roman" panose="02020603050405020304" pitchFamily="18" charset="0"/>
              </a:rPr>
              <a:t>2467-5555</a:t>
            </a:r>
            <a:endParaRPr kumimoji="0" lang="en-US" sz="1400" b="1" i="0" u="none" strike="noStrike" kern="1200" cap="none" spc="0" normalizeH="0" baseline="0" noProof="0" dirty="0">
              <a:ln>
                <a:noFill/>
              </a:ln>
              <a:solidFill>
                <a:srgbClr val="58595B"/>
              </a:solidFill>
              <a:effectLst/>
              <a:uLnTx/>
              <a:uFillTx/>
              <a:latin typeface="Gill Sans"/>
              <a:ea typeface="+mn-ea"/>
              <a:cs typeface="+mn-cs"/>
            </a:endParaRPr>
          </a:p>
        </p:txBody>
      </p:sp>
      <p:sp>
        <p:nvSpPr>
          <p:cNvPr id="11" name="TextBox 10">
            <a:extLst>
              <a:ext uri="{FF2B5EF4-FFF2-40B4-BE49-F238E27FC236}">
                <a16:creationId xmlns:a16="http://schemas.microsoft.com/office/drawing/2014/main" id="{E9A4FFD2-EDDD-4C25-9447-491252B68B7B}"/>
              </a:ext>
            </a:extLst>
          </p:cNvPr>
          <p:cNvSpPr txBox="1"/>
          <p:nvPr/>
        </p:nvSpPr>
        <p:spPr>
          <a:xfrm>
            <a:off x="9185944" y="4560587"/>
            <a:ext cx="2225876" cy="307777"/>
          </a:xfrm>
          <a:prstGeom prst="rect">
            <a:avLst/>
          </a:prstGeom>
          <a:solidFill>
            <a:schemeClr val="accent4"/>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PDO’s Golden Rules</a:t>
            </a:r>
          </a:p>
        </p:txBody>
      </p:sp>
      <p:sp>
        <p:nvSpPr>
          <p:cNvPr id="12" name="TextBox 11">
            <a:extLst>
              <a:ext uri="{FF2B5EF4-FFF2-40B4-BE49-F238E27FC236}">
                <a16:creationId xmlns:a16="http://schemas.microsoft.com/office/drawing/2014/main" id="{899085F4-8262-4CE2-9FC7-FB6B96632CBE}"/>
              </a:ext>
            </a:extLst>
          </p:cNvPr>
          <p:cNvSpPr txBox="1"/>
          <p:nvPr/>
        </p:nvSpPr>
        <p:spPr>
          <a:xfrm>
            <a:off x="9110443" y="4859975"/>
            <a:ext cx="2301377" cy="116955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400" b="1" i="0" u="none" strike="noStrike" kern="1200" cap="none" spc="0" normalizeH="0" baseline="0" noProof="0" dirty="0">
                <a:ln>
                  <a:noFill/>
                </a:ln>
                <a:solidFill>
                  <a:srgbClr val="70AD47">
                    <a:lumMod val="75000"/>
                  </a:srgbClr>
                </a:solidFill>
                <a:effectLst/>
                <a:uLnTx/>
                <a:uFillTx/>
                <a:latin typeface="Gill Sans"/>
                <a:ea typeface="+mn-ea"/>
                <a:cs typeface="+mn-cs"/>
              </a:rPr>
              <a:t>Comply</a:t>
            </a:r>
            <a:r>
              <a:rPr kumimoji="0" lang="en-US" sz="1400" b="0" i="0" u="none" strike="noStrike" kern="1200" cap="none" spc="0" normalizeH="0" baseline="0" noProof="0" dirty="0">
                <a:ln>
                  <a:noFill/>
                </a:ln>
                <a:solidFill>
                  <a:prstClr val="black"/>
                </a:solidFill>
                <a:effectLst/>
                <a:uLnTx/>
                <a:uFillTx/>
                <a:latin typeface="Gill Sans"/>
                <a:ea typeface="+mn-ea"/>
                <a:cs typeface="+mn-cs"/>
              </a:rPr>
              <a:t> with the law, standards &amp; procedures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400" b="1" i="0" u="none" strike="noStrike" kern="1200" cap="none" spc="0" normalizeH="0" baseline="0" noProof="0" dirty="0">
                <a:ln>
                  <a:noFill/>
                </a:ln>
                <a:solidFill>
                  <a:srgbClr val="70AD47">
                    <a:lumMod val="75000"/>
                  </a:srgbClr>
                </a:solidFill>
                <a:effectLst/>
                <a:uLnTx/>
                <a:uFillTx/>
                <a:latin typeface="Gill Sans"/>
                <a:ea typeface="+mn-ea"/>
                <a:cs typeface="+mn-cs"/>
              </a:rPr>
              <a:t>Intervene</a:t>
            </a:r>
            <a:r>
              <a:rPr kumimoji="0" lang="en-US" sz="1400" b="0" i="0" u="none" strike="noStrike" kern="1200" cap="none" spc="0" normalizeH="0" baseline="0" noProof="0" dirty="0">
                <a:ln>
                  <a:noFill/>
                </a:ln>
                <a:solidFill>
                  <a:prstClr val="black"/>
                </a:solidFill>
                <a:effectLst/>
                <a:uLnTx/>
                <a:uFillTx/>
                <a:latin typeface="Gill Sans"/>
                <a:ea typeface="+mn-ea"/>
                <a:cs typeface="+mn-cs"/>
              </a:rPr>
              <a:t> on unsafe &amp; noncompliant actions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400" b="1" i="0" u="none" strike="noStrike" kern="1200" cap="none" spc="0" normalizeH="0" baseline="0" noProof="0" dirty="0">
                <a:ln>
                  <a:noFill/>
                </a:ln>
                <a:solidFill>
                  <a:srgbClr val="70AD47">
                    <a:lumMod val="75000"/>
                  </a:srgbClr>
                </a:solidFill>
                <a:effectLst/>
                <a:uLnTx/>
                <a:uFillTx/>
                <a:latin typeface="Gill Sans"/>
                <a:ea typeface="+mn-ea"/>
                <a:cs typeface="+mn-cs"/>
              </a:rPr>
              <a:t>Respect</a:t>
            </a:r>
            <a:r>
              <a:rPr kumimoji="0" lang="en-US" sz="1400" b="0" i="0" u="none" strike="noStrike" kern="1200" cap="none" spc="0" normalizeH="0" baseline="0" noProof="0" dirty="0">
                <a:ln>
                  <a:noFill/>
                </a:ln>
                <a:solidFill>
                  <a:prstClr val="black"/>
                </a:solidFill>
                <a:effectLst/>
                <a:uLnTx/>
                <a:uFillTx/>
                <a:latin typeface="Gill Sans"/>
                <a:ea typeface="+mn-ea"/>
                <a:cs typeface="+mn-cs"/>
              </a:rPr>
              <a:t> our neighbors</a:t>
            </a:r>
          </a:p>
        </p:txBody>
      </p:sp>
      <p:sp>
        <p:nvSpPr>
          <p:cNvPr id="18" name="TextBox 17">
            <a:extLst>
              <a:ext uri="{FF2B5EF4-FFF2-40B4-BE49-F238E27FC236}">
                <a16:creationId xmlns:a16="http://schemas.microsoft.com/office/drawing/2014/main" id="{B7EE3716-1AA3-49CD-B5EF-B67A5C3294D0}"/>
              </a:ext>
            </a:extLst>
          </p:cNvPr>
          <p:cNvSpPr txBox="1"/>
          <p:nvPr/>
        </p:nvSpPr>
        <p:spPr>
          <a:xfrm>
            <a:off x="9185947" y="6175025"/>
            <a:ext cx="2225876" cy="307777"/>
          </a:xfrm>
          <a:prstGeom prst="rect">
            <a:avLst/>
          </a:prstGeom>
          <a:solidFill>
            <a:schemeClr val="accent4"/>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PDO Emergency Number</a:t>
            </a:r>
          </a:p>
        </p:txBody>
      </p:sp>
      <p:pic>
        <p:nvPicPr>
          <p:cNvPr id="5" name="Picture 4" descr="A picture containing text, clipart, night sky&#10;&#10;Description automatically generated">
            <a:extLst>
              <a:ext uri="{FF2B5EF4-FFF2-40B4-BE49-F238E27FC236}">
                <a16:creationId xmlns:a16="http://schemas.microsoft.com/office/drawing/2014/main" id="{6103FECD-F163-8422-2B34-9DA5CC6847A3}"/>
              </a:ext>
            </a:extLst>
          </p:cNvPr>
          <p:cNvPicPr>
            <a:picLocks noChangeAspect="1"/>
          </p:cNvPicPr>
          <p:nvPr/>
        </p:nvPicPr>
        <p:blipFill rotWithShape="1">
          <a:blip r:embed="rId2">
            <a:extLst>
              <a:ext uri="{28A0092B-C50C-407E-A947-70E740481C1C}">
                <a14:useLocalDpi xmlns:a14="http://schemas.microsoft.com/office/drawing/2010/main" val="0"/>
              </a:ext>
            </a:extLst>
          </a:blip>
          <a:srcRect l="-1199" t="-1432" r="80655" b="-3362"/>
          <a:stretch/>
        </p:blipFill>
        <p:spPr>
          <a:xfrm>
            <a:off x="11140035" y="54205"/>
            <a:ext cx="897271" cy="748999"/>
          </a:xfrm>
          <a:prstGeom prst="rect">
            <a:avLst/>
          </a:prstGeom>
        </p:spPr>
      </p:pic>
      <p:pic>
        <p:nvPicPr>
          <p:cNvPr id="3" name="Picture 2">
            <a:extLst>
              <a:ext uri="{FF2B5EF4-FFF2-40B4-BE49-F238E27FC236}">
                <a16:creationId xmlns:a16="http://schemas.microsoft.com/office/drawing/2014/main" id="{A36B95E0-A7D4-ED54-2862-0D5681BE6843}"/>
              </a:ext>
            </a:extLst>
          </p:cNvPr>
          <p:cNvPicPr>
            <a:picLocks noChangeAspect="1"/>
          </p:cNvPicPr>
          <p:nvPr/>
        </p:nvPicPr>
        <p:blipFill rotWithShape="1">
          <a:blip r:embed="rId3"/>
          <a:srcRect b="9142"/>
          <a:stretch/>
        </p:blipFill>
        <p:spPr>
          <a:xfrm>
            <a:off x="3635800" y="4285237"/>
            <a:ext cx="3137011" cy="2341288"/>
          </a:xfrm>
          <a:prstGeom prst="rect">
            <a:avLst/>
          </a:prstGeom>
        </p:spPr>
      </p:pic>
      <p:sp>
        <p:nvSpPr>
          <p:cNvPr id="16" name="Freeform 132">
            <a:extLst>
              <a:ext uri="{FF2B5EF4-FFF2-40B4-BE49-F238E27FC236}">
                <a16:creationId xmlns:a16="http://schemas.microsoft.com/office/drawing/2014/main" id="{70476C22-3B64-8505-5E01-0954B39AF04E}"/>
              </a:ext>
            </a:extLst>
          </p:cNvPr>
          <p:cNvSpPr>
            <a:spLocks/>
          </p:cNvSpPr>
          <p:nvPr/>
        </p:nvSpPr>
        <p:spPr bwMode="auto">
          <a:xfrm>
            <a:off x="6327342" y="6093630"/>
            <a:ext cx="389172" cy="389172"/>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778472" rtl="0" eaLnBrk="0" fontAlgn="base" latinLnBrk="0" hangingPunct="0">
              <a:lnSpc>
                <a:spcPct val="100000"/>
              </a:lnSpc>
              <a:spcBef>
                <a:spcPct val="0"/>
              </a:spcBef>
              <a:spcAft>
                <a:spcPct val="0"/>
              </a:spcAft>
              <a:buClrTx/>
              <a:buSzTx/>
              <a:buFontTx/>
              <a:buNone/>
              <a:tabLst/>
              <a:defRPr/>
            </a:pPr>
            <a:endParaRPr kumimoji="0" lang="en-US" sz="2043"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pic>
        <p:nvPicPr>
          <p:cNvPr id="10" name="Picture 9">
            <a:extLst>
              <a:ext uri="{FF2B5EF4-FFF2-40B4-BE49-F238E27FC236}">
                <a16:creationId xmlns:a16="http://schemas.microsoft.com/office/drawing/2014/main" id="{C1005E39-DE29-404B-0427-EFD802F399FD}"/>
              </a:ext>
            </a:extLst>
          </p:cNvPr>
          <p:cNvPicPr>
            <a:picLocks noChangeAspect="1"/>
          </p:cNvPicPr>
          <p:nvPr/>
        </p:nvPicPr>
        <p:blipFill>
          <a:blip r:embed="rId4"/>
          <a:stretch>
            <a:fillRect/>
          </a:stretch>
        </p:blipFill>
        <p:spPr>
          <a:xfrm>
            <a:off x="320753" y="4285237"/>
            <a:ext cx="3137011" cy="2341288"/>
          </a:xfrm>
          <a:prstGeom prst="rect">
            <a:avLst/>
          </a:prstGeom>
        </p:spPr>
      </p:pic>
      <p:grpSp>
        <p:nvGrpSpPr>
          <p:cNvPr id="9" name="Group 131">
            <a:extLst>
              <a:ext uri="{FF2B5EF4-FFF2-40B4-BE49-F238E27FC236}">
                <a16:creationId xmlns:a16="http://schemas.microsoft.com/office/drawing/2014/main" id="{FA102E56-5CB4-AEEF-D571-34D406E0748B}"/>
              </a:ext>
            </a:extLst>
          </p:cNvPr>
          <p:cNvGrpSpPr>
            <a:grpSpLocks/>
          </p:cNvGrpSpPr>
          <p:nvPr/>
        </p:nvGrpSpPr>
        <p:grpSpPr bwMode="auto">
          <a:xfrm>
            <a:off x="3098945" y="6093630"/>
            <a:ext cx="286473" cy="463493"/>
            <a:chOff x="3504" y="544"/>
            <a:chExt cx="2287" cy="1855"/>
          </a:xfrm>
        </p:grpSpPr>
        <p:sp>
          <p:nvSpPr>
            <p:cNvPr id="13" name="Line 129">
              <a:extLst>
                <a:ext uri="{FF2B5EF4-FFF2-40B4-BE49-F238E27FC236}">
                  <a16:creationId xmlns:a16="http://schemas.microsoft.com/office/drawing/2014/main" id="{3F0A5A44-8825-05CD-2D81-AB412EB4D2B4}"/>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778472" rtl="0" eaLnBrk="0" fontAlgn="base" latinLnBrk="0" hangingPunct="0">
                <a:lnSpc>
                  <a:spcPct val="100000"/>
                </a:lnSpc>
                <a:spcBef>
                  <a:spcPct val="0"/>
                </a:spcBef>
                <a:spcAft>
                  <a:spcPct val="0"/>
                </a:spcAft>
                <a:buClrTx/>
                <a:buSzTx/>
                <a:buFontTx/>
                <a:buNone/>
                <a:tabLst/>
                <a:defRPr/>
              </a:pPr>
              <a:endParaRPr kumimoji="0" lang="en-US" sz="2043"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 name="Line 130">
              <a:extLst>
                <a:ext uri="{FF2B5EF4-FFF2-40B4-BE49-F238E27FC236}">
                  <a16:creationId xmlns:a16="http://schemas.microsoft.com/office/drawing/2014/main" id="{6B3EFA3F-DBE0-2C34-4DA8-598A6765B0C4}"/>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778472" rtl="0" eaLnBrk="0" fontAlgn="base" latinLnBrk="0" hangingPunct="0">
                <a:lnSpc>
                  <a:spcPct val="100000"/>
                </a:lnSpc>
                <a:spcBef>
                  <a:spcPct val="0"/>
                </a:spcBef>
                <a:spcAft>
                  <a:spcPct val="0"/>
                </a:spcAft>
                <a:buClrTx/>
                <a:buSzTx/>
                <a:buFontTx/>
                <a:buNone/>
                <a:tabLst/>
                <a:defRPr/>
              </a:pPr>
              <a:endParaRPr kumimoji="0" lang="en-US" sz="2043"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sp>
        <p:nvSpPr>
          <p:cNvPr id="6" name="Oval 5">
            <a:extLst>
              <a:ext uri="{FF2B5EF4-FFF2-40B4-BE49-F238E27FC236}">
                <a16:creationId xmlns:a16="http://schemas.microsoft.com/office/drawing/2014/main" id="{257940E3-8132-D5B6-13B7-0FB7F4188C03}"/>
              </a:ext>
            </a:extLst>
          </p:cNvPr>
          <p:cNvSpPr/>
          <p:nvPr/>
        </p:nvSpPr>
        <p:spPr>
          <a:xfrm>
            <a:off x="1121291" y="4810381"/>
            <a:ext cx="1612167" cy="161259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1965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0BB79ADB-ED38-442D-B58B-1D6E5CE87567}"/>
              </a:ext>
            </a:extLst>
          </p:cNvPr>
          <p:cNvSpPr txBox="1">
            <a:spLocks/>
          </p:cNvSpPr>
          <p:nvPr/>
        </p:nvSpPr>
        <p:spPr>
          <a:xfrm>
            <a:off x="0" y="1"/>
            <a:ext cx="12192000" cy="896982"/>
          </a:xfrm>
          <a:prstGeom prst="rect">
            <a:avLst/>
          </a:prstGeom>
          <a:solidFill>
            <a:schemeClr val="accent4">
              <a:lumMod val="75000"/>
            </a:schemeClr>
          </a:solidFill>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Gill Sans"/>
                <a:ea typeface="+mj-ea"/>
                <a:cs typeface="+mj-cs"/>
              </a:rPr>
              <a:t>Learning From Incidents – First Alert</a:t>
            </a:r>
          </a:p>
        </p:txBody>
      </p:sp>
      <p:graphicFrame>
        <p:nvGraphicFramePr>
          <p:cNvPr id="20" name="Table 19">
            <a:extLst>
              <a:ext uri="{FF2B5EF4-FFF2-40B4-BE49-F238E27FC236}">
                <a16:creationId xmlns:a16="http://schemas.microsoft.com/office/drawing/2014/main" id="{CF407D90-1E93-43D8-96E8-75201EE01D82}"/>
              </a:ext>
            </a:extLst>
          </p:cNvPr>
          <p:cNvGraphicFramePr>
            <a:graphicFrameLocks noGrp="1"/>
          </p:cNvGraphicFramePr>
          <p:nvPr>
            <p:extLst>
              <p:ext uri="{D42A27DB-BD31-4B8C-83A1-F6EECF244321}">
                <p14:modId xmlns:p14="http://schemas.microsoft.com/office/powerpoint/2010/main" val="3184307860"/>
              </p:ext>
            </p:extLst>
          </p:nvPr>
        </p:nvGraphicFramePr>
        <p:xfrm>
          <a:off x="0" y="1006487"/>
          <a:ext cx="12191998" cy="830612"/>
        </p:xfrm>
        <a:graphic>
          <a:graphicData uri="http://schemas.openxmlformats.org/drawingml/2006/table">
            <a:tbl>
              <a:tblPr firstRow="1" bandRow="1">
                <a:tableStyleId>{5C22544A-7EE6-4342-B048-85BDC9FD1C3A}</a:tableStyleId>
              </a:tblPr>
              <a:tblGrid>
                <a:gridCol w="1375794">
                  <a:extLst>
                    <a:ext uri="{9D8B030D-6E8A-4147-A177-3AD203B41FA5}">
                      <a16:colId xmlns:a16="http://schemas.microsoft.com/office/drawing/2014/main" val="4136576419"/>
                    </a:ext>
                  </a:extLst>
                </a:gridCol>
                <a:gridCol w="3061982">
                  <a:extLst>
                    <a:ext uri="{9D8B030D-6E8A-4147-A177-3AD203B41FA5}">
                      <a16:colId xmlns:a16="http://schemas.microsoft.com/office/drawing/2014/main" val="425046032"/>
                    </a:ext>
                  </a:extLst>
                </a:gridCol>
                <a:gridCol w="1350628">
                  <a:extLst>
                    <a:ext uri="{9D8B030D-6E8A-4147-A177-3AD203B41FA5}">
                      <a16:colId xmlns:a16="http://schemas.microsoft.com/office/drawing/2014/main" val="4255786960"/>
                    </a:ext>
                  </a:extLst>
                </a:gridCol>
                <a:gridCol w="2466363">
                  <a:extLst>
                    <a:ext uri="{9D8B030D-6E8A-4147-A177-3AD203B41FA5}">
                      <a16:colId xmlns:a16="http://schemas.microsoft.com/office/drawing/2014/main" val="2009492886"/>
                    </a:ext>
                  </a:extLst>
                </a:gridCol>
                <a:gridCol w="1333850">
                  <a:extLst>
                    <a:ext uri="{9D8B030D-6E8A-4147-A177-3AD203B41FA5}">
                      <a16:colId xmlns:a16="http://schemas.microsoft.com/office/drawing/2014/main" val="1090560065"/>
                    </a:ext>
                  </a:extLst>
                </a:gridCol>
                <a:gridCol w="2603381">
                  <a:extLst>
                    <a:ext uri="{9D8B030D-6E8A-4147-A177-3AD203B41FA5}">
                      <a16:colId xmlns:a16="http://schemas.microsoft.com/office/drawing/2014/main" val="4048325790"/>
                    </a:ext>
                  </a:extLst>
                </a:gridCol>
              </a:tblGrid>
              <a:tr h="285766">
                <a:tc>
                  <a:txBody>
                    <a:bodyPr/>
                    <a:lstStyle/>
                    <a:p>
                      <a:pPr algn="ctr"/>
                      <a:r>
                        <a:rPr lang="en-US" sz="1100" dirty="0">
                          <a:solidFill>
                            <a:schemeClr val="tx1"/>
                          </a:solidFill>
                          <a:latin typeface="Gill Sans"/>
                        </a:rPr>
                        <a:t>PIM #</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100" b="0" kern="1200" dirty="0">
                          <a:solidFill>
                            <a:schemeClr val="dk1"/>
                          </a:solidFill>
                          <a:latin typeface="Gill Sans"/>
                          <a:ea typeface="+mn-ea"/>
                          <a:cs typeface="+mn-cs"/>
                        </a:rPr>
                        <a:t>1154426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latin typeface="Gill Sans"/>
                          <a:ea typeface="+mn-ea"/>
                          <a:cs typeface="+mn-cs"/>
                        </a:rPr>
                        <a:t>Date &amp; 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r>
                        <a:rPr lang="en-US" sz="1100" b="0" kern="1200" dirty="0">
                          <a:solidFill>
                            <a:schemeClr val="dk1"/>
                          </a:solidFill>
                          <a:latin typeface="Gill Sans"/>
                          <a:ea typeface="+mn-ea"/>
                          <a:cs typeface="+mn-cs"/>
                        </a:rPr>
                        <a:t>22.05.2023 @ 11:00 hrs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100" b="1" kern="1200" noProof="0" dirty="0">
                          <a:solidFill>
                            <a:schemeClr val="tx1"/>
                          </a:solidFill>
                          <a:latin typeface="Gill Sans"/>
                          <a:ea typeface="+mn-ea"/>
                          <a:cs typeface="+mn-cs"/>
                        </a:rPr>
                        <a:t>Direct / Depart</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latin typeface="Gill Sans"/>
                          <a:ea typeface="+mn-ea"/>
                          <a:cs typeface="+mn-cs"/>
                        </a:rPr>
                        <a:t>UWD / UWO</a:t>
                      </a:r>
                    </a:p>
                  </a:txBody>
                  <a:tcPr>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06748105"/>
                  </a:ext>
                </a:extLst>
              </a:tr>
              <a:tr h="285766">
                <a:tc>
                  <a:txBody>
                    <a:bodyPr/>
                    <a:lstStyle/>
                    <a:p>
                      <a:pPr algn="ctr"/>
                      <a:r>
                        <a:rPr lang="en-US" sz="1100" b="1" kern="1200" dirty="0">
                          <a:solidFill>
                            <a:schemeClr val="tx1"/>
                          </a:solidFill>
                          <a:latin typeface="Gill Sans"/>
                          <a:ea typeface="+mn-ea"/>
                          <a:cs typeface="+mn-cs"/>
                        </a:rPr>
                        <a:t>Incident Type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Gill Sans"/>
                          <a:ea typeface="+mn-ea"/>
                          <a:cs typeface="Calibri" pitchFamily="34" charset="0"/>
                        </a:rPr>
                        <a:t>LTI#09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latin typeface="Gill Sans"/>
                          <a:ea typeface="+mn-ea"/>
                          <a:cs typeface="+mn-cs"/>
                        </a:rPr>
                        <a:t>Contractor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100" b="0" dirty="0">
                          <a:latin typeface="Gill Sans"/>
                        </a:rPr>
                        <a:t>Midwesco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100" b="1" kern="1200" noProof="0" dirty="0">
                          <a:solidFill>
                            <a:schemeClr val="tx1"/>
                          </a:solidFill>
                          <a:latin typeface="Gill Sans"/>
                          <a:ea typeface="+mn-ea"/>
                          <a:cs typeface="+mn-cs"/>
                        </a:rPr>
                        <a:t>Activity</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latin typeface="Gill Sans"/>
                          <a:ea typeface="+mn-ea"/>
                          <a:cs typeface="+mn-cs"/>
                        </a:rPr>
                        <a:t>Adjusting the forks of the forklift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36305567"/>
                  </a:ext>
                </a:extLst>
              </a:tr>
              <a:tr h="220012">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100" b="1" kern="1200" noProof="0" dirty="0">
                          <a:solidFill>
                            <a:schemeClr val="tx1"/>
                          </a:solidFill>
                          <a:latin typeface="Gill Sans"/>
                          <a:ea typeface="+mn-ea"/>
                          <a:cs typeface="+mn-cs"/>
                        </a:rPr>
                        <a:t>Pattern</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lang="en-US" sz="1100" b="0" kern="1200" dirty="0">
                          <a:solidFill>
                            <a:schemeClr val="dk1"/>
                          </a:solidFill>
                          <a:latin typeface="Gill Sans"/>
                          <a:ea typeface="+mn-ea"/>
                          <a:cs typeface="+mn-cs"/>
                        </a:rPr>
                        <a:t>Hands &amp; Fingers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100" b="1" kern="1200" noProof="0" dirty="0">
                          <a:solidFill>
                            <a:schemeClr val="tx1"/>
                          </a:solidFill>
                          <a:latin typeface="Gill Sans"/>
                          <a:ea typeface="+mn-ea"/>
                          <a:cs typeface="+mn-cs"/>
                        </a:rPr>
                        <a:t>Location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latin typeface="Gill Sans"/>
                        </a:rPr>
                        <a:t>WPH-12, Qarn Alam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100" b="1" kern="1200" noProof="0" dirty="0">
                          <a:solidFill>
                            <a:schemeClr val="tx1"/>
                          </a:solidFill>
                          <a:latin typeface="Gill Sans"/>
                          <a:ea typeface="+mn-ea"/>
                          <a:cs typeface="+mn-cs"/>
                        </a:rPr>
                        <a:t>Learning Audience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latin typeface="Gill Sans"/>
                          <a:ea typeface="+mn-ea"/>
                          <a:cs typeface="+mn-cs"/>
                        </a:rPr>
                        <a:t>All PDO &amp; Contractors</a:t>
                      </a:r>
                    </a:p>
                  </a:txBody>
                  <a:tcPr>
                    <a:lnT w="12700" cap="flat" cmpd="sng" algn="ctr">
                      <a:solidFill>
                        <a:schemeClr val="tx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3519593395"/>
                  </a:ext>
                </a:extLst>
              </a:tr>
            </a:tbl>
          </a:graphicData>
        </a:graphic>
      </p:graphicFrame>
      <p:graphicFrame>
        <p:nvGraphicFramePr>
          <p:cNvPr id="2" name="Table 2">
            <a:extLst>
              <a:ext uri="{FF2B5EF4-FFF2-40B4-BE49-F238E27FC236}">
                <a16:creationId xmlns:a16="http://schemas.microsoft.com/office/drawing/2014/main" id="{E8426D24-F2AB-4267-B123-161E3F256C18}"/>
              </a:ext>
            </a:extLst>
          </p:cNvPr>
          <p:cNvGraphicFramePr>
            <a:graphicFrameLocks noGrp="1"/>
          </p:cNvGraphicFramePr>
          <p:nvPr>
            <p:extLst>
              <p:ext uri="{D42A27DB-BD31-4B8C-83A1-F6EECF244321}">
                <p14:modId xmlns:p14="http://schemas.microsoft.com/office/powerpoint/2010/main" val="766218048"/>
              </p:ext>
            </p:extLst>
          </p:nvPr>
        </p:nvGraphicFramePr>
        <p:xfrm>
          <a:off x="0" y="2136103"/>
          <a:ext cx="12191997" cy="1925320"/>
        </p:xfrm>
        <a:graphic>
          <a:graphicData uri="http://schemas.openxmlformats.org/drawingml/2006/table">
            <a:tbl>
              <a:tblPr firstRow="1" bandRow="1">
                <a:tableStyleId>{5C22544A-7EE6-4342-B048-85BDC9FD1C3A}</a:tableStyleId>
              </a:tblPr>
              <a:tblGrid>
                <a:gridCol w="4063999">
                  <a:extLst>
                    <a:ext uri="{9D8B030D-6E8A-4147-A177-3AD203B41FA5}">
                      <a16:colId xmlns:a16="http://schemas.microsoft.com/office/drawing/2014/main" val="697750423"/>
                    </a:ext>
                  </a:extLst>
                </a:gridCol>
                <a:gridCol w="4063999">
                  <a:extLst>
                    <a:ext uri="{9D8B030D-6E8A-4147-A177-3AD203B41FA5}">
                      <a16:colId xmlns:a16="http://schemas.microsoft.com/office/drawing/2014/main" val="1362214972"/>
                    </a:ext>
                  </a:extLst>
                </a:gridCol>
                <a:gridCol w="4063999">
                  <a:extLst>
                    <a:ext uri="{9D8B030D-6E8A-4147-A177-3AD203B41FA5}">
                      <a16:colId xmlns:a16="http://schemas.microsoft.com/office/drawing/2014/main" val="23553104"/>
                    </a:ext>
                  </a:extLst>
                </a:gridCol>
              </a:tblGrid>
              <a:tr h="370840">
                <a:tc>
                  <a:txBody>
                    <a:bodyPr/>
                    <a:lstStyle/>
                    <a:p>
                      <a:pPr algn="ctr"/>
                      <a:r>
                        <a:rPr lang="en-US" dirty="0"/>
                        <a:t>What Happened</a:t>
                      </a:r>
                    </a:p>
                  </a:txBody>
                  <a:tcPr>
                    <a:solidFill>
                      <a:srgbClr val="FFC000"/>
                    </a:solidFill>
                  </a:tcPr>
                </a:tc>
                <a:tc>
                  <a:txBody>
                    <a:bodyPr/>
                    <a:lstStyle/>
                    <a:p>
                      <a:pPr algn="ctr"/>
                      <a:r>
                        <a:rPr lang="en-US" dirty="0"/>
                        <a:t>Initial Findings </a:t>
                      </a:r>
                    </a:p>
                  </a:txBody>
                  <a:tcPr>
                    <a:solidFill>
                      <a:srgbClr val="FFC000"/>
                    </a:solidFill>
                  </a:tcPr>
                </a:tc>
                <a:tc>
                  <a:txBody>
                    <a:bodyPr/>
                    <a:lstStyle/>
                    <a:p>
                      <a:pPr algn="ctr"/>
                      <a:r>
                        <a:rPr lang="en-US" dirty="0"/>
                        <a:t>Reflective Question</a:t>
                      </a:r>
                    </a:p>
                  </a:txBody>
                  <a:tcPr>
                    <a:solidFill>
                      <a:srgbClr val="FFC000"/>
                    </a:solidFill>
                  </a:tcPr>
                </a:tc>
                <a:extLst>
                  <a:ext uri="{0D108BD9-81ED-4DB2-BD59-A6C34878D82A}">
                    <a16:rowId xmlns:a16="http://schemas.microsoft.com/office/drawing/2014/main" val="1877792874"/>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Calibri" pitchFamily="34" charset="0"/>
                          <a:cs typeface="Calibri" pitchFamily="34" charset="0"/>
                        </a:rPr>
                        <a:t>While the Roustabout was attempting to adjust the forks of the forklift , his left-hand finger got crushed between the fork and its holder resulting in a fracture at his left-hand index finger.</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dirty="0"/>
                        <a:t> </a:t>
                      </a:r>
                    </a:p>
                    <a:p>
                      <a:endParaRPr lang="en-US" dirty="0"/>
                    </a:p>
                  </a:txBody>
                  <a:tcPr>
                    <a:solidFill>
                      <a:schemeClr val="bg1">
                        <a:lumMod val="95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noProof="0" dirty="0">
                          <a:solidFill>
                            <a:schemeClr val="dk1"/>
                          </a:solidFill>
                          <a:latin typeface="+mn-lt"/>
                          <a:ea typeface="+mn-ea"/>
                          <a:cs typeface="+mn-cs"/>
                        </a:rPr>
                        <a:t>Forklift was called from nearby hoist to carry some housekeeping work.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noProof="0" dirty="0">
                          <a:solidFill>
                            <a:schemeClr val="dk1"/>
                          </a:solidFill>
                          <a:latin typeface="+mn-lt"/>
                          <a:ea typeface="+mn-ea"/>
                          <a:cs typeface="+mn-cs"/>
                        </a:rPr>
                        <a:t>Forklift was equipped with Forks instead of a Bucket that is more suitable for such work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noProof="0" dirty="0">
                          <a:solidFill>
                            <a:schemeClr val="dk1"/>
                          </a:solidFill>
                          <a:latin typeface="+mn-lt"/>
                          <a:ea typeface="+mn-ea"/>
                          <a:cs typeface="+mn-cs"/>
                        </a:rPr>
                        <a:t>Forklift was not able to collect the torn chemical bags with the Forks</a:t>
                      </a:r>
                    </a:p>
                  </a:txBody>
                  <a:tcPr>
                    <a:solidFill>
                      <a:schemeClr val="bg1">
                        <a:lumMod val="9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noProof="0" dirty="0">
                          <a:solidFill>
                            <a:schemeClr val="dk1"/>
                          </a:solidFill>
                          <a:latin typeface="+mn-lt"/>
                          <a:ea typeface="+mn-ea"/>
                          <a:cs typeface="+mn-cs"/>
                        </a:rPr>
                        <a:t>Do you ensure Mustaed engagement is effectively done prior the task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noProof="0" dirty="0">
                          <a:solidFill>
                            <a:schemeClr val="dk1"/>
                          </a:solidFill>
                          <a:latin typeface="+mn-lt"/>
                          <a:ea typeface="+mn-ea"/>
                          <a:cs typeface="+mn-cs"/>
                        </a:rPr>
                        <a:t>How do you ensure all crew members are aware of all the pinch points related hazards?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noProof="0" dirty="0">
                          <a:solidFill>
                            <a:schemeClr val="dk1"/>
                          </a:solidFill>
                          <a:latin typeface="+mn-lt"/>
                          <a:ea typeface="+mn-ea"/>
                          <a:cs typeface="+mn-cs"/>
                        </a:rPr>
                        <a:t>Do you always ensure that all activities are planned well before starting the task?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noProof="0" dirty="0">
                          <a:solidFill>
                            <a:schemeClr val="dk1"/>
                          </a:solidFill>
                          <a:latin typeface="+mn-lt"/>
                          <a:ea typeface="+mn-ea"/>
                          <a:cs typeface="+mn-cs"/>
                        </a:rPr>
                        <a:t>Do you ensure to use appropriate tools and equipment for the task? </a:t>
                      </a:r>
                    </a:p>
                  </a:txBody>
                  <a:tcPr>
                    <a:solidFill>
                      <a:schemeClr val="bg1">
                        <a:lumMod val="95000"/>
                      </a:schemeClr>
                    </a:solidFill>
                  </a:tcPr>
                </a:tc>
                <a:extLst>
                  <a:ext uri="{0D108BD9-81ED-4DB2-BD59-A6C34878D82A}">
                    <a16:rowId xmlns:a16="http://schemas.microsoft.com/office/drawing/2014/main" val="681116258"/>
                  </a:ext>
                </a:extLst>
              </a:tr>
            </a:tbl>
          </a:graphicData>
        </a:graphic>
      </p:graphicFrame>
      <p:sp>
        <p:nvSpPr>
          <p:cNvPr id="14" name="TextBox 13">
            <a:extLst>
              <a:ext uri="{FF2B5EF4-FFF2-40B4-BE49-F238E27FC236}">
                <a16:creationId xmlns:a16="http://schemas.microsoft.com/office/drawing/2014/main" id="{D25135CF-A417-46AC-915B-A70E5C2E3695}"/>
              </a:ext>
            </a:extLst>
          </p:cNvPr>
          <p:cNvSpPr txBox="1"/>
          <p:nvPr/>
        </p:nvSpPr>
        <p:spPr>
          <a:xfrm>
            <a:off x="9362113" y="6422971"/>
            <a:ext cx="2193723"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FF0000"/>
                </a:solidFill>
                <a:effectLst/>
                <a:uLnTx/>
                <a:uFillTx/>
                <a:latin typeface="Gill Sans"/>
                <a:ea typeface="+mn-ea"/>
                <a:cs typeface="Times New Roman" panose="02020603050405020304" pitchFamily="18" charset="0"/>
              </a:rPr>
              <a:t>2467-5555</a:t>
            </a:r>
            <a:endParaRPr kumimoji="0" lang="en-US" sz="1400" b="1" i="0" u="none" strike="noStrike" kern="1200" cap="none" spc="0" normalizeH="0" baseline="0" noProof="0" dirty="0">
              <a:ln>
                <a:noFill/>
              </a:ln>
              <a:solidFill>
                <a:srgbClr val="58595B"/>
              </a:solidFill>
              <a:effectLst/>
              <a:uLnTx/>
              <a:uFillTx/>
              <a:latin typeface="Gill Sans"/>
              <a:ea typeface="+mn-ea"/>
              <a:cs typeface="+mn-cs"/>
            </a:endParaRPr>
          </a:p>
        </p:txBody>
      </p:sp>
      <p:sp>
        <p:nvSpPr>
          <p:cNvPr id="11" name="TextBox 10">
            <a:extLst>
              <a:ext uri="{FF2B5EF4-FFF2-40B4-BE49-F238E27FC236}">
                <a16:creationId xmlns:a16="http://schemas.microsoft.com/office/drawing/2014/main" id="{E9A4FFD2-EDDD-4C25-9447-491252B68B7B}"/>
              </a:ext>
            </a:extLst>
          </p:cNvPr>
          <p:cNvSpPr txBox="1"/>
          <p:nvPr/>
        </p:nvSpPr>
        <p:spPr>
          <a:xfrm>
            <a:off x="9362113" y="4560587"/>
            <a:ext cx="2225876" cy="307777"/>
          </a:xfrm>
          <a:prstGeom prst="rect">
            <a:avLst/>
          </a:prstGeom>
          <a:solidFill>
            <a:schemeClr val="accent4"/>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PDO’s Golden Rules</a:t>
            </a:r>
          </a:p>
        </p:txBody>
      </p:sp>
      <p:sp>
        <p:nvSpPr>
          <p:cNvPr id="12" name="TextBox 11">
            <a:extLst>
              <a:ext uri="{FF2B5EF4-FFF2-40B4-BE49-F238E27FC236}">
                <a16:creationId xmlns:a16="http://schemas.microsoft.com/office/drawing/2014/main" id="{899085F4-8262-4CE2-9FC7-FB6B96632CBE}"/>
              </a:ext>
            </a:extLst>
          </p:cNvPr>
          <p:cNvSpPr txBox="1"/>
          <p:nvPr/>
        </p:nvSpPr>
        <p:spPr>
          <a:xfrm>
            <a:off x="9286612" y="4859975"/>
            <a:ext cx="2301377" cy="116955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400" b="1" i="0" u="none" strike="noStrike" kern="1200" cap="none" spc="0" normalizeH="0" baseline="0" noProof="0" dirty="0">
                <a:ln>
                  <a:noFill/>
                </a:ln>
                <a:solidFill>
                  <a:srgbClr val="70AD47">
                    <a:lumMod val="75000"/>
                  </a:srgbClr>
                </a:solidFill>
                <a:effectLst/>
                <a:uLnTx/>
                <a:uFillTx/>
                <a:latin typeface="Gill Sans"/>
                <a:ea typeface="+mn-ea"/>
                <a:cs typeface="+mn-cs"/>
              </a:rPr>
              <a:t>Comply</a:t>
            </a:r>
            <a:r>
              <a:rPr kumimoji="0" lang="en-US" sz="1400" b="0" i="0" u="none" strike="noStrike" kern="1200" cap="none" spc="0" normalizeH="0" baseline="0" noProof="0" dirty="0">
                <a:ln>
                  <a:noFill/>
                </a:ln>
                <a:solidFill>
                  <a:prstClr val="black"/>
                </a:solidFill>
                <a:effectLst/>
                <a:uLnTx/>
                <a:uFillTx/>
                <a:latin typeface="Gill Sans"/>
                <a:ea typeface="+mn-ea"/>
                <a:cs typeface="+mn-cs"/>
              </a:rPr>
              <a:t> with the law, standards &amp; procedures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400" b="1" i="0" u="none" strike="noStrike" kern="1200" cap="none" spc="0" normalizeH="0" baseline="0" noProof="0" dirty="0">
                <a:ln>
                  <a:noFill/>
                </a:ln>
                <a:solidFill>
                  <a:srgbClr val="70AD47">
                    <a:lumMod val="75000"/>
                  </a:srgbClr>
                </a:solidFill>
                <a:effectLst/>
                <a:uLnTx/>
                <a:uFillTx/>
                <a:latin typeface="Gill Sans"/>
                <a:ea typeface="+mn-ea"/>
                <a:cs typeface="+mn-cs"/>
              </a:rPr>
              <a:t>Intervene</a:t>
            </a:r>
            <a:r>
              <a:rPr kumimoji="0" lang="en-US" sz="1400" b="0" i="0" u="none" strike="noStrike" kern="1200" cap="none" spc="0" normalizeH="0" baseline="0" noProof="0" dirty="0">
                <a:ln>
                  <a:noFill/>
                </a:ln>
                <a:solidFill>
                  <a:prstClr val="black"/>
                </a:solidFill>
                <a:effectLst/>
                <a:uLnTx/>
                <a:uFillTx/>
                <a:latin typeface="Gill Sans"/>
                <a:ea typeface="+mn-ea"/>
                <a:cs typeface="+mn-cs"/>
              </a:rPr>
              <a:t> on unsafe &amp; noncompliant actions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400" b="1" i="0" u="none" strike="noStrike" kern="1200" cap="none" spc="0" normalizeH="0" baseline="0" noProof="0" dirty="0">
                <a:ln>
                  <a:noFill/>
                </a:ln>
                <a:solidFill>
                  <a:srgbClr val="70AD47">
                    <a:lumMod val="75000"/>
                  </a:srgbClr>
                </a:solidFill>
                <a:effectLst/>
                <a:uLnTx/>
                <a:uFillTx/>
                <a:latin typeface="Gill Sans"/>
                <a:ea typeface="+mn-ea"/>
                <a:cs typeface="+mn-cs"/>
              </a:rPr>
              <a:t>Respect</a:t>
            </a:r>
            <a:r>
              <a:rPr kumimoji="0" lang="en-US" sz="1400" b="0" i="0" u="none" strike="noStrike" kern="1200" cap="none" spc="0" normalizeH="0" baseline="0" noProof="0" dirty="0">
                <a:ln>
                  <a:noFill/>
                </a:ln>
                <a:solidFill>
                  <a:prstClr val="black"/>
                </a:solidFill>
                <a:effectLst/>
                <a:uLnTx/>
                <a:uFillTx/>
                <a:latin typeface="Gill Sans"/>
                <a:ea typeface="+mn-ea"/>
                <a:cs typeface="+mn-cs"/>
              </a:rPr>
              <a:t> our neighbors</a:t>
            </a:r>
          </a:p>
        </p:txBody>
      </p:sp>
      <p:sp>
        <p:nvSpPr>
          <p:cNvPr id="18" name="TextBox 17">
            <a:extLst>
              <a:ext uri="{FF2B5EF4-FFF2-40B4-BE49-F238E27FC236}">
                <a16:creationId xmlns:a16="http://schemas.microsoft.com/office/drawing/2014/main" id="{B7EE3716-1AA3-49CD-B5EF-B67A5C3294D0}"/>
              </a:ext>
            </a:extLst>
          </p:cNvPr>
          <p:cNvSpPr txBox="1"/>
          <p:nvPr/>
        </p:nvSpPr>
        <p:spPr>
          <a:xfrm>
            <a:off x="9362116" y="6175025"/>
            <a:ext cx="2225876" cy="307777"/>
          </a:xfrm>
          <a:prstGeom prst="rect">
            <a:avLst/>
          </a:prstGeom>
          <a:solidFill>
            <a:schemeClr val="accent4"/>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PDO Emergency Number</a:t>
            </a:r>
          </a:p>
        </p:txBody>
      </p:sp>
      <p:pic>
        <p:nvPicPr>
          <p:cNvPr id="5" name="Picture 4" descr="A picture containing text, clipart, night sky&#10;&#10;Description automatically generated">
            <a:extLst>
              <a:ext uri="{FF2B5EF4-FFF2-40B4-BE49-F238E27FC236}">
                <a16:creationId xmlns:a16="http://schemas.microsoft.com/office/drawing/2014/main" id="{6103FECD-F163-8422-2B34-9DA5CC6847A3}"/>
              </a:ext>
            </a:extLst>
          </p:cNvPr>
          <p:cNvPicPr>
            <a:picLocks noChangeAspect="1"/>
          </p:cNvPicPr>
          <p:nvPr/>
        </p:nvPicPr>
        <p:blipFill rotWithShape="1">
          <a:blip r:embed="rId2">
            <a:extLst>
              <a:ext uri="{28A0092B-C50C-407E-A947-70E740481C1C}">
                <a14:useLocalDpi xmlns:a14="http://schemas.microsoft.com/office/drawing/2010/main" val="0"/>
              </a:ext>
            </a:extLst>
          </a:blip>
          <a:srcRect l="-1199" t="-1432" r="80655" b="-3362"/>
          <a:stretch/>
        </p:blipFill>
        <p:spPr>
          <a:xfrm>
            <a:off x="11140035" y="54205"/>
            <a:ext cx="897271" cy="748999"/>
          </a:xfrm>
          <a:prstGeom prst="rect">
            <a:avLst/>
          </a:prstGeom>
        </p:spPr>
      </p:pic>
      <p:pic>
        <p:nvPicPr>
          <p:cNvPr id="3" name="Picture 2">
            <a:extLst>
              <a:ext uri="{FF2B5EF4-FFF2-40B4-BE49-F238E27FC236}">
                <a16:creationId xmlns:a16="http://schemas.microsoft.com/office/drawing/2014/main" id="{0193F115-0B7E-9AE8-D01D-7281BE8F8E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4657" y="4297230"/>
            <a:ext cx="3137011" cy="2272534"/>
          </a:xfrm>
          <a:prstGeom prst="rect">
            <a:avLst/>
          </a:prstGeom>
        </p:spPr>
      </p:pic>
      <p:sp>
        <p:nvSpPr>
          <p:cNvPr id="16" name="Freeform 132">
            <a:extLst>
              <a:ext uri="{FF2B5EF4-FFF2-40B4-BE49-F238E27FC236}">
                <a16:creationId xmlns:a16="http://schemas.microsoft.com/office/drawing/2014/main" id="{70476C22-3B64-8505-5E01-0954B39AF04E}"/>
              </a:ext>
            </a:extLst>
          </p:cNvPr>
          <p:cNvSpPr>
            <a:spLocks/>
          </p:cNvSpPr>
          <p:nvPr/>
        </p:nvSpPr>
        <p:spPr bwMode="auto">
          <a:xfrm>
            <a:off x="6521083" y="6187687"/>
            <a:ext cx="389172" cy="389172"/>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778472" rtl="0" eaLnBrk="0" fontAlgn="base" latinLnBrk="0" hangingPunct="0">
              <a:lnSpc>
                <a:spcPct val="100000"/>
              </a:lnSpc>
              <a:spcBef>
                <a:spcPct val="0"/>
              </a:spcBef>
              <a:spcAft>
                <a:spcPct val="0"/>
              </a:spcAft>
              <a:buClrTx/>
              <a:buSzTx/>
              <a:buFontTx/>
              <a:buNone/>
              <a:tabLst/>
              <a:defRPr/>
            </a:pPr>
            <a:endParaRPr kumimoji="0" lang="en-US" sz="2043"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pic>
        <p:nvPicPr>
          <p:cNvPr id="6" name="Picture 5">
            <a:extLst>
              <a:ext uri="{FF2B5EF4-FFF2-40B4-BE49-F238E27FC236}">
                <a16:creationId xmlns:a16="http://schemas.microsoft.com/office/drawing/2014/main" id="{AB0920CD-786D-8244-1C83-3E4ACC9CCA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019" y="4297230"/>
            <a:ext cx="3137011" cy="2279629"/>
          </a:xfrm>
          <a:prstGeom prst="rect">
            <a:avLst/>
          </a:prstGeom>
        </p:spPr>
      </p:pic>
      <p:grpSp>
        <p:nvGrpSpPr>
          <p:cNvPr id="9" name="Group 131">
            <a:extLst>
              <a:ext uri="{FF2B5EF4-FFF2-40B4-BE49-F238E27FC236}">
                <a16:creationId xmlns:a16="http://schemas.microsoft.com/office/drawing/2014/main" id="{FA102E56-5CB4-AEEF-D571-34D406E0748B}"/>
              </a:ext>
            </a:extLst>
          </p:cNvPr>
          <p:cNvGrpSpPr>
            <a:grpSpLocks/>
          </p:cNvGrpSpPr>
          <p:nvPr/>
        </p:nvGrpSpPr>
        <p:grpSpPr bwMode="auto">
          <a:xfrm>
            <a:off x="3052801" y="6187687"/>
            <a:ext cx="286473" cy="463493"/>
            <a:chOff x="3504" y="544"/>
            <a:chExt cx="2287" cy="1855"/>
          </a:xfrm>
        </p:grpSpPr>
        <p:sp>
          <p:nvSpPr>
            <p:cNvPr id="13" name="Line 129">
              <a:extLst>
                <a:ext uri="{FF2B5EF4-FFF2-40B4-BE49-F238E27FC236}">
                  <a16:creationId xmlns:a16="http://schemas.microsoft.com/office/drawing/2014/main" id="{3F0A5A44-8825-05CD-2D81-AB412EB4D2B4}"/>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778472" rtl="0" eaLnBrk="0" fontAlgn="base" latinLnBrk="0" hangingPunct="0">
                <a:lnSpc>
                  <a:spcPct val="100000"/>
                </a:lnSpc>
                <a:spcBef>
                  <a:spcPct val="0"/>
                </a:spcBef>
                <a:spcAft>
                  <a:spcPct val="0"/>
                </a:spcAft>
                <a:buClrTx/>
                <a:buSzTx/>
                <a:buFontTx/>
                <a:buNone/>
                <a:tabLst/>
                <a:defRPr/>
              </a:pPr>
              <a:endParaRPr kumimoji="0" lang="en-US" sz="2043"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 name="Line 130">
              <a:extLst>
                <a:ext uri="{FF2B5EF4-FFF2-40B4-BE49-F238E27FC236}">
                  <a16:creationId xmlns:a16="http://schemas.microsoft.com/office/drawing/2014/main" id="{6B3EFA3F-DBE0-2C34-4DA8-598A6765B0C4}"/>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778472" rtl="0" eaLnBrk="0" fontAlgn="base" latinLnBrk="0" hangingPunct="0">
                <a:lnSpc>
                  <a:spcPct val="100000"/>
                </a:lnSpc>
                <a:spcBef>
                  <a:spcPct val="0"/>
                </a:spcBef>
                <a:spcAft>
                  <a:spcPct val="0"/>
                </a:spcAft>
                <a:buClrTx/>
                <a:buSzTx/>
                <a:buFontTx/>
                <a:buNone/>
                <a:tabLst/>
                <a:defRPr/>
              </a:pPr>
              <a:endParaRPr kumimoji="0" lang="en-US" sz="2043"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spTree>
    <p:extLst>
      <p:ext uri="{BB962C8B-B14F-4D97-AF65-F5344CB8AC3E}">
        <p14:creationId xmlns:p14="http://schemas.microsoft.com/office/powerpoint/2010/main" val="2274976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a:extLst>
              <a:ext uri="{FF2B5EF4-FFF2-40B4-BE49-F238E27FC236}">
                <a16:creationId xmlns:a16="http://schemas.microsoft.com/office/drawing/2014/main" id="{88439B87-B00A-2F2E-2F45-03701462F538}"/>
              </a:ext>
            </a:extLst>
          </p:cNvPr>
          <p:cNvSpPr txBox="1">
            <a:spLocks/>
          </p:cNvSpPr>
          <p:nvPr/>
        </p:nvSpPr>
        <p:spPr>
          <a:xfrm>
            <a:off x="0" y="1"/>
            <a:ext cx="12192000" cy="896982"/>
          </a:xfrm>
          <a:prstGeom prst="rect">
            <a:avLst/>
          </a:prstGeom>
          <a:solidFill>
            <a:schemeClr val="accent4">
              <a:lumMod val="75000"/>
            </a:schemeClr>
          </a:solidFill>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Gill Sans"/>
              </a:rPr>
              <a:t>SAFETY STAND DOWN</a:t>
            </a:r>
          </a:p>
        </p:txBody>
      </p:sp>
      <p:sp>
        <p:nvSpPr>
          <p:cNvPr id="3" name="TextBox 2">
            <a:extLst>
              <a:ext uri="{FF2B5EF4-FFF2-40B4-BE49-F238E27FC236}">
                <a16:creationId xmlns:a16="http://schemas.microsoft.com/office/drawing/2014/main" id="{74D9D515-3FB9-A918-D0DC-B216223DABFF}"/>
              </a:ext>
            </a:extLst>
          </p:cNvPr>
          <p:cNvSpPr txBox="1"/>
          <p:nvPr/>
        </p:nvSpPr>
        <p:spPr>
          <a:xfrm>
            <a:off x="3486674" y="2655534"/>
            <a:ext cx="5218651" cy="369332"/>
          </a:xfrm>
          <a:prstGeom prst="rect">
            <a:avLst/>
          </a:prstGeom>
          <a:solidFill>
            <a:srgbClr val="FFC000"/>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54974A83-6B00-4AAA-BC96-D28AB1833E5B}"/>
              </a:ext>
            </a:extLst>
          </p:cNvPr>
          <p:cNvSpPr>
            <a:spLocks noGrp="1"/>
          </p:cNvSpPr>
          <p:nvPr>
            <p:ph idx="1"/>
          </p:nvPr>
        </p:nvSpPr>
        <p:spPr>
          <a:xfrm>
            <a:off x="83192" y="1118302"/>
            <a:ext cx="3249100" cy="366197"/>
          </a:xfrm>
          <a:solidFill>
            <a:schemeClr val="accent4"/>
          </a:solidFill>
        </p:spPr>
        <p:txBody>
          <a:bodyPr>
            <a:noAutofit/>
          </a:bodyPr>
          <a:lstStyle/>
          <a:p>
            <a:pPr marL="0" indent="0">
              <a:buNone/>
            </a:pPr>
            <a:r>
              <a:rPr lang="en-US" sz="1800" b="1" dirty="0">
                <a:latin typeface="Gill Sans"/>
              </a:rPr>
              <a:t>What is a Safety Stand Down?</a:t>
            </a:r>
          </a:p>
          <a:p>
            <a:pPr marL="0" indent="0">
              <a:buNone/>
            </a:pPr>
            <a:endParaRPr lang="en-US" sz="1800" b="1" dirty="0">
              <a:latin typeface="Gill Sans"/>
            </a:endParaRPr>
          </a:p>
          <a:p>
            <a:pPr marL="0" indent="0">
              <a:buNone/>
            </a:pPr>
            <a:endParaRPr lang="en-US" sz="1600" dirty="0">
              <a:effectLst/>
              <a:ea typeface="Calibri" panose="020F0502020204030204" pitchFamily="34" charset="0"/>
            </a:endParaRPr>
          </a:p>
          <a:p>
            <a:pPr marL="0" indent="0">
              <a:buNone/>
            </a:pPr>
            <a:endParaRPr lang="en-US" sz="1600" b="1" dirty="0"/>
          </a:p>
          <a:p>
            <a:pPr marL="0" indent="0">
              <a:buNone/>
            </a:pPr>
            <a:endParaRPr lang="en-US" sz="1600" dirty="0">
              <a:solidFill>
                <a:prstClr val="black"/>
              </a:solidFill>
              <a:ea typeface="Calibri" panose="020F0502020204030204" pitchFamily="34" charset="0"/>
              <a:cs typeface="Arial" panose="020B0604020202020204" pitchFamily="34" charset="0"/>
            </a:endParaRPr>
          </a:p>
          <a:p>
            <a:pPr marL="0" indent="0">
              <a:buNone/>
            </a:pPr>
            <a:endParaRPr kumimoji="0" lang="en-US" sz="1600" b="0" i="0" u="none" strike="noStrike" kern="1200" cap="none" spc="0" normalizeH="0" baseline="0" noProof="0" dirty="0">
              <a:ln>
                <a:noFill/>
              </a:ln>
              <a:solidFill>
                <a:prstClr val="black"/>
              </a:solidFill>
              <a:effectLst/>
              <a:uLnTx/>
              <a:uFillTx/>
              <a:ea typeface="Calibri" panose="020F0502020204030204" pitchFamily="34" charset="0"/>
              <a:cs typeface="+mn-cs"/>
            </a:endParaRPr>
          </a:p>
          <a:p>
            <a:pPr marL="0" indent="0">
              <a:buNone/>
            </a:pPr>
            <a:endParaRPr lang="en-US" sz="1600" b="1" dirty="0"/>
          </a:p>
          <a:p>
            <a:pPr marL="0" indent="0">
              <a:buNone/>
            </a:pPr>
            <a:endParaRPr lang="en-US" sz="1600" dirty="0">
              <a:ea typeface="Calibri" panose="020F0502020204030204" pitchFamily="34" charset="0"/>
              <a:cs typeface="Arial" panose="020B0604020202020204" pitchFamily="34" charset="0"/>
            </a:endParaRPr>
          </a:p>
          <a:p>
            <a:pPr marL="0" indent="0">
              <a:buNone/>
            </a:pPr>
            <a:endParaRPr lang="en-US" sz="1600" dirty="0">
              <a:effectLst/>
              <a:ea typeface="Calibri" panose="020F0502020204030204" pitchFamily="34" charset="0"/>
            </a:endParaRPr>
          </a:p>
          <a:p>
            <a:pPr marL="0" indent="0">
              <a:buNone/>
            </a:pPr>
            <a:endParaRPr lang="en-US" sz="1600" dirty="0"/>
          </a:p>
        </p:txBody>
      </p:sp>
      <p:graphicFrame>
        <p:nvGraphicFramePr>
          <p:cNvPr id="2" name="Diagram 1">
            <a:extLst>
              <a:ext uri="{FF2B5EF4-FFF2-40B4-BE49-F238E27FC236}">
                <a16:creationId xmlns:a16="http://schemas.microsoft.com/office/drawing/2014/main" id="{A2019BC8-25CF-ACE9-38CF-3A469B269FAB}"/>
              </a:ext>
            </a:extLst>
          </p:cNvPr>
          <p:cNvGraphicFramePr/>
          <p:nvPr>
            <p:extLst>
              <p:ext uri="{D42A27DB-BD31-4B8C-83A1-F6EECF244321}">
                <p14:modId xmlns:p14="http://schemas.microsoft.com/office/powerpoint/2010/main" val="3755036196"/>
              </p:ext>
            </p:extLst>
          </p:nvPr>
        </p:nvGraphicFramePr>
        <p:xfrm>
          <a:off x="3332291" y="3154262"/>
          <a:ext cx="4486247" cy="33388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Graphic 8" descr="Classroom outline">
            <a:extLst>
              <a:ext uri="{FF2B5EF4-FFF2-40B4-BE49-F238E27FC236}">
                <a16:creationId xmlns:a16="http://schemas.microsoft.com/office/drawing/2014/main" id="{6DAE0265-12B3-6091-A402-5E84421E91A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432844" y="3429000"/>
            <a:ext cx="480621" cy="480621"/>
          </a:xfrm>
          <a:prstGeom prst="rect">
            <a:avLst/>
          </a:prstGeom>
        </p:spPr>
      </p:pic>
      <p:pic>
        <p:nvPicPr>
          <p:cNvPr id="11" name="Graphic 10" descr="Meeting outline">
            <a:extLst>
              <a:ext uri="{FF2B5EF4-FFF2-40B4-BE49-F238E27FC236}">
                <a16:creationId xmlns:a16="http://schemas.microsoft.com/office/drawing/2014/main" id="{720B42AB-5724-748C-B28A-C12CE6E2688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37994" y="4184359"/>
            <a:ext cx="480621" cy="480621"/>
          </a:xfrm>
          <a:prstGeom prst="rect">
            <a:avLst/>
          </a:prstGeom>
        </p:spPr>
      </p:pic>
      <p:pic>
        <p:nvPicPr>
          <p:cNvPr id="13" name="Graphic 12" descr="Boardroom outline">
            <a:extLst>
              <a:ext uri="{FF2B5EF4-FFF2-40B4-BE49-F238E27FC236}">
                <a16:creationId xmlns:a16="http://schemas.microsoft.com/office/drawing/2014/main" id="{394ADF9E-CABF-732A-06A4-528910E4387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665989" y="4889037"/>
            <a:ext cx="624629" cy="624629"/>
          </a:xfrm>
          <a:prstGeom prst="rect">
            <a:avLst/>
          </a:prstGeom>
        </p:spPr>
      </p:pic>
      <p:pic>
        <p:nvPicPr>
          <p:cNvPr id="15" name="Graphic 14" descr="List outline">
            <a:extLst>
              <a:ext uri="{FF2B5EF4-FFF2-40B4-BE49-F238E27FC236}">
                <a16:creationId xmlns:a16="http://schemas.microsoft.com/office/drawing/2014/main" id="{B4E03B2A-A373-5EB2-5987-C9987FEF911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486674" y="5737723"/>
            <a:ext cx="457200" cy="457200"/>
          </a:xfrm>
          <a:prstGeom prst="rect">
            <a:avLst/>
          </a:prstGeom>
        </p:spPr>
      </p:pic>
      <p:sp>
        <p:nvSpPr>
          <p:cNvPr id="4" name="TextBox 3">
            <a:extLst>
              <a:ext uri="{FF2B5EF4-FFF2-40B4-BE49-F238E27FC236}">
                <a16:creationId xmlns:a16="http://schemas.microsoft.com/office/drawing/2014/main" id="{2926998C-E04A-1A6A-3BDF-8A2A0EB0C936}"/>
              </a:ext>
            </a:extLst>
          </p:cNvPr>
          <p:cNvSpPr txBox="1"/>
          <p:nvPr/>
        </p:nvSpPr>
        <p:spPr>
          <a:xfrm>
            <a:off x="3486673" y="2655534"/>
            <a:ext cx="4885539" cy="341632"/>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prstClr val="black"/>
                </a:solidFill>
                <a:effectLst/>
                <a:uLnTx/>
                <a:uFillTx/>
                <a:latin typeface="Gill Sans"/>
                <a:ea typeface="+mn-ea"/>
                <a:cs typeface="+mn-cs"/>
              </a:rPr>
              <a:t>What is the objective of a Safety Stand Down?</a:t>
            </a:r>
          </a:p>
        </p:txBody>
      </p:sp>
      <p:sp>
        <p:nvSpPr>
          <p:cNvPr id="7" name="TextBox 6">
            <a:extLst>
              <a:ext uri="{FF2B5EF4-FFF2-40B4-BE49-F238E27FC236}">
                <a16:creationId xmlns:a16="http://schemas.microsoft.com/office/drawing/2014/main" id="{4C1A1592-5A42-C624-9761-6B528299F21E}"/>
              </a:ext>
            </a:extLst>
          </p:cNvPr>
          <p:cNvSpPr txBox="1"/>
          <p:nvPr/>
        </p:nvSpPr>
        <p:spPr>
          <a:xfrm>
            <a:off x="164515" y="1633911"/>
            <a:ext cx="10821798" cy="646331"/>
          </a:xfrm>
          <a:prstGeom prst="rect">
            <a:avLst/>
          </a:prstGeom>
          <a:noFill/>
        </p:spPr>
        <p:txBody>
          <a:bodyPr wrap="square" rtlCol="0">
            <a:spAutoFit/>
          </a:bodyPr>
          <a:lstStyle/>
          <a:p>
            <a:pPr marL="0" indent="0">
              <a:buNone/>
            </a:pPr>
            <a:r>
              <a:rPr lang="en-US" sz="1800" dirty="0">
                <a:effectLst/>
                <a:latin typeface="Gill Sans"/>
                <a:ea typeface="Calibri" panose="020F0502020204030204" pitchFamily="34" charset="0"/>
                <a:cs typeface="Arial" panose="020B0604020202020204" pitchFamily="34" charset="0"/>
              </a:rPr>
              <a:t>A Safety Stand down is a brief work stoppage to proactively discuss safety directly with employees, on risk awareness and how to prevent work related injuries and fatalities. </a:t>
            </a:r>
          </a:p>
        </p:txBody>
      </p:sp>
    </p:spTree>
    <p:extLst>
      <p:ext uri="{BB962C8B-B14F-4D97-AF65-F5344CB8AC3E}">
        <p14:creationId xmlns:p14="http://schemas.microsoft.com/office/powerpoint/2010/main" val="3076188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162D8C3-E739-C96F-59A8-832CF77B60E7}"/>
              </a:ext>
            </a:extLst>
          </p:cNvPr>
          <p:cNvGrpSpPr/>
          <p:nvPr/>
        </p:nvGrpSpPr>
        <p:grpSpPr>
          <a:xfrm>
            <a:off x="2848413" y="1143821"/>
            <a:ext cx="5403210" cy="5105791"/>
            <a:chOff x="5995467" y="1470992"/>
            <a:chExt cx="5403210" cy="4801314"/>
          </a:xfrm>
        </p:grpSpPr>
        <p:sp>
          <p:nvSpPr>
            <p:cNvPr id="3" name="TextBox 2">
              <a:extLst>
                <a:ext uri="{FF2B5EF4-FFF2-40B4-BE49-F238E27FC236}">
                  <a16:creationId xmlns:a16="http://schemas.microsoft.com/office/drawing/2014/main" id="{47738492-9A09-457E-00B9-E5DD3B9DE3A3}"/>
                </a:ext>
              </a:extLst>
            </p:cNvPr>
            <p:cNvSpPr txBox="1"/>
            <p:nvPr/>
          </p:nvSpPr>
          <p:spPr>
            <a:xfrm>
              <a:off x="5995467" y="1470992"/>
              <a:ext cx="5403210" cy="4801314"/>
            </a:xfrm>
            <a:prstGeom prst="rect">
              <a:avLst/>
            </a:prstGeom>
            <a:solidFill>
              <a:srgbClr val="FFC000"/>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Rectangle 3">
              <a:extLst>
                <a:ext uri="{FF2B5EF4-FFF2-40B4-BE49-F238E27FC236}">
                  <a16:creationId xmlns:a16="http://schemas.microsoft.com/office/drawing/2014/main" id="{8265DDEF-DB6F-37BA-EFAC-BDEAAA9AECAE}"/>
                </a:ext>
              </a:extLst>
            </p:cNvPr>
            <p:cNvSpPr/>
            <p:nvPr/>
          </p:nvSpPr>
          <p:spPr>
            <a:xfrm>
              <a:off x="6362623" y="1718766"/>
              <a:ext cx="4668898" cy="402671"/>
            </a:xfrm>
            <a:prstGeom prst="rect">
              <a:avLst/>
            </a:prstGeom>
            <a:solidFill>
              <a:schemeClr val="accent4">
                <a:lumMod val="7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Gill Sans"/>
                </a:rPr>
                <a:t>Plan your stand-down</a:t>
              </a:r>
            </a:p>
          </p:txBody>
        </p:sp>
        <p:graphicFrame>
          <p:nvGraphicFramePr>
            <p:cNvPr id="5" name="Diagram 4">
              <a:extLst>
                <a:ext uri="{FF2B5EF4-FFF2-40B4-BE49-F238E27FC236}">
                  <a16:creationId xmlns:a16="http://schemas.microsoft.com/office/drawing/2014/main" id="{65ABAE31-E784-9CA3-F3A0-0B54070B5886}"/>
                </a:ext>
              </a:extLst>
            </p:cNvPr>
            <p:cNvGraphicFramePr/>
            <p:nvPr>
              <p:extLst>
                <p:ext uri="{D42A27DB-BD31-4B8C-83A1-F6EECF244321}">
                  <p14:modId xmlns:p14="http://schemas.microsoft.com/office/powerpoint/2010/main" val="654745540"/>
                </p:ext>
              </p:extLst>
            </p:nvPr>
          </p:nvGraphicFramePr>
          <p:xfrm>
            <a:off x="6870934" y="2340219"/>
            <a:ext cx="3853341" cy="8053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a:extLst>
                <a:ext uri="{FF2B5EF4-FFF2-40B4-BE49-F238E27FC236}">
                  <a16:creationId xmlns:a16="http://schemas.microsoft.com/office/drawing/2014/main" id="{AC8CC745-E0F7-C7EF-BBFC-2FC05C7F3E36}"/>
                </a:ext>
              </a:extLst>
            </p:cNvPr>
            <p:cNvSpPr/>
            <p:nvPr/>
          </p:nvSpPr>
          <p:spPr>
            <a:xfrm>
              <a:off x="6362624" y="3265727"/>
              <a:ext cx="4668897" cy="402671"/>
            </a:xfrm>
            <a:prstGeom prst="rect">
              <a:avLst/>
            </a:prstGeom>
            <a:solidFill>
              <a:schemeClr val="accent4">
                <a:lumMod val="7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Gill Sans"/>
                </a:rPr>
                <a:t>Host your stand-down</a:t>
              </a:r>
            </a:p>
          </p:txBody>
        </p:sp>
        <p:graphicFrame>
          <p:nvGraphicFramePr>
            <p:cNvPr id="7" name="Diagram 6">
              <a:extLst>
                <a:ext uri="{FF2B5EF4-FFF2-40B4-BE49-F238E27FC236}">
                  <a16:creationId xmlns:a16="http://schemas.microsoft.com/office/drawing/2014/main" id="{F712D385-3B43-326B-FE97-403094607B6D}"/>
                </a:ext>
              </a:extLst>
            </p:cNvPr>
            <p:cNvGraphicFramePr/>
            <p:nvPr>
              <p:extLst>
                <p:ext uri="{D42A27DB-BD31-4B8C-83A1-F6EECF244321}">
                  <p14:modId xmlns:p14="http://schemas.microsoft.com/office/powerpoint/2010/main" val="1189312894"/>
                </p:ext>
              </p:extLst>
            </p:nvPr>
          </p:nvGraphicFramePr>
          <p:xfrm>
            <a:off x="6743275" y="3871395"/>
            <a:ext cx="4108658" cy="219791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sp>
        <p:nvSpPr>
          <p:cNvPr id="8" name="Title 3">
            <a:extLst>
              <a:ext uri="{FF2B5EF4-FFF2-40B4-BE49-F238E27FC236}">
                <a16:creationId xmlns:a16="http://schemas.microsoft.com/office/drawing/2014/main" id="{AC679D1A-3D82-4888-C1BB-4ED381AA3A77}"/>
              </a:ext>
            </a:extLst>
          </p:cNvPr>
          <p:cNvSpPr txBox="1">
            <a:spLocks/>
          </p:cNvSpPr>
          <p:nvPr/>
        </p:nvSpPr>
        <p:spPr>
          <a:xfrm>
            <a:off x="0" y="1"/>
            <a:ext cx="12192000" cy="896982"/>
          </a:xfrm>
          <a:prstGeom prst="rect">
            <a:avLst/>
          </a:prstGeom>
          <a:solidFill>
            <a:schemeClr val="accent4">
              <a:lumMod val="75000"/>
            </a:schemeClr>
          </a:solidFill>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prstClr val="white"/>
                </a:solidFill>
                <a:latin typeface="Gill Sans"/>
              </a:rPr>
              <a:t>How to prepare for this Safety Stand Down?</a:t>
            </a:r>
          </a:p>
        </p:txBody>
      </p:sp>
    </p:spTree>
    <p:extLst>
      <p:ext uri="{BB962C8B-B14F-4D97-AF65-F5344CB8AC3E}">
        <p14:creationId xmlns:p14="http://schemas.microsoft.com/office/powerpoint/2010/main" val="32289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435756-312F-4609-B37B-8C42F501C073}"/>
              </a:ext>
            </a:extLst>
          </p:cNvPr>
          <p:cNvSpPr>
            <a:spLocks noGrp="1"/>
          </p:cNvSpPr>
          <p:nvPr>
            <p:ph type="title" idx="4294967295"/>
          </p:nvPr>
        </p:nvSpPr>
        <p:spPr>
          <a:xfrm>
            <a:off x="0" y="1"/>
            <a:ext cx="12192000" cy="896982"/>
          </a:xfrm>
          <a:solidFill>
            <a:schemeClr val="accent4">
              <a:lumMod val="75000"/>
            </a:schemeClr>
          </a:solidFill>
        </p:spPr>
        <p:txBody>
          <a:bodyPr anchor="b">
            <a:normAutofit/>
          </a:bodyPr>
          <a:lstStyle/>
          <a:p>
            <a:pPr algn="ctr"/>
            <a:r>
              <a:rPr lang="en-US" dirty="0">
                <a:solidFill>
                  <a:schemeClr val="bg1"/>
                </a:solidFill>
                <a:latin typeface="Gill Sans"/>
              </a:rPr>
              <a:t>Initial insights from the incidents</a:t>
            </a:r>
          </a:p>
        </p:txBody>
      </p:sp>
      <p:pic>
        <p:nvPicPr>
          <p:cNvPr id="7" name="Picture 6" descr="A picture containing text, clipart, night sky&#10;&#10;Description automatically generated">
            <a:extLst>
              <a:ext uri="{FF2B5EF4-FFF2-40B4-BE49-F238E27FC236}">
                <a16:creationId xmlns:a16="http://schemas.microsoft.com/office/drawing/2014/main" id="{9846177E-3E0B-4FAC-8F35-DCC3AE35E94E}"/>
              </a:ext>
            </a:extLst>
          </p:cNvPr>
          <p:cNvPicPr>
            <a:picLocks noChangeAspect="1"/>
          </p:cNvPicPr>
          <p:nvPr/>
        </p:nvPicPr>
        <p:blipFill rotWithShape="1">
          <a:blip r:embed="rId2">
            <a:extLst>
              <a:ext uri="{28A0092B-C50C-407E-A947-70E740481C1C}">
                <a14:useLocalDpi xmlns:a14="http://schemas.microsoft.com/office/drawing/2010/main" val="0"/>
              </a:ext>
            </a:extLst>
          </a:blip>
          <a:srcRect l="-1199" t="-1432" r="80655" b="-3362"/>
          <a:stretch/>
        </p:blipFill>
        <p:spPr>
          <a:xfrm>
            <a:off x="11140035" y="54205"/>
            <a:ext cx="897271" cy="748999"/>
          </a:xfrm>
          <a:prstGeom prst="rect">
            <a:avLst/>
          </a:prstGeom>
        </p:spPr>
      </p:pic>
      <p:sp>
        <p:nvSpPr>
          <p:cNvPr id="13" name="TextBox 12">
            <a:extLst>
              <a:ext uri="{FF2B5EF4-FFF2-40B4-BE49-F238E27FC236}">
                <a16:creationId xmlns:a16="http://schemas.microsoft.com/office/drawing/2014/main" id="{B9952E23-0B33-432C-8C16-EAB3BA04AEB0}"/>
              </a:ext>
            </a:extLst>
          </p:cNvPr>
          <p:cNvSpPr txBox="1"/>
          <p:nvPr/>
        </p:nvSpPr>
        <p:spPr>
          <a:xfrm>
            <a:off x="247583" y="1165275"/>
            <a:ext cx="11944417" cy="507831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Remember Safety day key message </a:t>
            </a:r>
            <a:r>
              <a:rPr kumimoji="0" lang="en-US" sz="1800" b="0"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mn-cs"/>
              </a:rPr>
              <a:t>“</a:t>
            </a:r>
            <a:r>
              <a:rPr lang="en-US" dirty="0">
                <a:solidFill>
                  <a:srgbClr val="FF0000"/>
                </a:solidFill>
                <a:latin typeface="Calibri" panose="020F0502020204030204" pitchFamily="34" charset="0"/>
                <a:ea typeface="Times New Roman" panose="02020603050405020304" pitchFamily="18" charset="0"/>
              </a:rPr>
              <a:t>B</a:t>
            </a:r>
            <a:r>
              <a:rPr kumimoji="0" lang="en-US" sz="1800" b="0"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mn-cs"/>
              </a:rPr>
              <a:t>ack to Basics”</a:t>
            </a:r>
          </a:p>
          <a:p>
            <a:pPr marR="0" lvl="0" algn="l" defTabSz="914400" rtl="0" eaLnBrk="1" fontAlgn="auto" latinLnBrk="0" hangingPunct="1">
              <a:lnSpc>
                <a:spcPct val="100000"/>
              </a:lnSpc>
              <a:spcBef>
                <a:spcPts val="0"/>
              </a:spcBef>
              <a:spcAft>
                <a:spcPts val="0"/>
              </a:spcAft>
              <a:buClrTx/>
              <a:buSzTx/>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A number of these incidents occurred in the afternoon or evening time often on the second half of their shift. </a:t>
            </a:r>
            <a:r>
              <a:rPr kumimoji="0" lang="en-US" sz="1800" b="1"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mn-cs"/>
              </a:rPr>
              <a:t>Fatigue/ heat </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often contributes to people making errors or not being observant.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Most of these incidents occurred while conducting </a:t>
            </a:r>
            <a:r>
              <a:rPr kumimoji="0" lang="en-US" sz="1800" b="1"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mn-cs"/>
              </a:rPr>
              <a:t>routine tasks </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 it becomes easier to overlook or be ‘blind’ to hazards you are familiar with every day.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prstClr val="black"/>
              </a:solidFill>
              <a:effectLst/>
              <a:uLnTx/>
              <a:uFillTx/>
              <a:latin typeface="Gill Sans"/>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Three of the incidents occurred while accessing/egressing the workplace.  People’s situational awareness is often less when outside of a more controlled work environment governed by PTW, JSA etc. </a:t>
            </a:r>
            <a:r>
              <a:rPr kumimoji="0" lang="en-US" sz="1800" b="1"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mn-cs"/>
              </a:rPr>
              <a:t>(out of site locations)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Three of the incidents also identified an element of </a:t>
            </a:r>
            <a:r>
              <a:rPr kumimoji="0" lang="en-US" sz="1800" b="1"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mn-cs"/>
              </a:rPr>
              <a:t>‘haste – trying to complete the work quickly’</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a:t>
            </a:r>
            <a:r>
              <a:rPr kumimoji="0" lang="en-US" sz="1800" b="1"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mn-cs"/>
              </a:rPr>
              <a:t>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mn-cs"/>
              </a:rPr>
              <a:t>Poor or lack of supervision </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features as an influencing factor on some of these events.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mn-cs"/>
              </a:rPr>
              <a:t>Poor hazard identification </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is a consistent factor in most of the incidents.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endParaRPr>
          </a:p>
        </p:txBody>
      </p:sp>
    </p:spTree>
    <p:extLst>
      <p:ext uri="{BB962C8B-B14F-4D97-AF65-F5344CB8AC3E}">
        <p14:creationId xmlns:p14="http://schemas.microsoft.com/office/powerpoint/2010/main" val="776670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77C832-EAB2-AE75-F1E1-F42AF17FC379}"/>
              </a:ext>
            </a:extLst>
          </p:cNvPr>
          <p:cNvSpPr txBox="1"/>
          <p:nvPr/>
        </p:nvSpPr>
        <p:spPr>
          <a:xfrm>
            <a:off x="276191" y="1277707"/>
            <a:ext cx="11527119" cy="2908489"/>
          </a:xfrm>
          <a:prstGeom prst="rect">
            <a:avLst/>
          </a:prstGeom>
          <a:noFill/>
        </p:spPr>
        <p:txBody>
          <a:bodyPr wrap="square">
            <a:spAutoFit/>
          </a:bodyPr>
          <a:lstStyle/>
          <a:p>
            <a:endParaRPr lang="en-US" sz="1100" dirty="0">
              <a:latin typeface="Gill Sans"/>
            </a:endParaRPr>
          </a:p>
          <a:p>
            <a:endParaRPr lang="en-US" sz="1200" dirty="0">
              <a:latin typeface="Gill Sans"/>
            </a:endParaRPr>
          </a:p>
          <a:p>
            <a:pPr marL="627063" indent="-269875">
              <a:buFont typeface="+mj-lt"/>
              <a:buAutoNum type="arabicPeriod"/>
            </a:pPr>
            <a:r>
              <a:rPr lang="en-US" sz="1600" b="1" dirty="0">
                <a:latin typeface="Gill Sans"/>
              </a:rPr>
              <a:t>What signs do you look for to identify worker fatigue and how do you manage heat (summer campaign) at your location? </a:t>
            </a:r>
          </a:p>
          <a:p>
            <a:pPr marL="627063" indent="-269875">
              <a:buFont typeface="+mj-lt"/>
              <a:buAutoNum type="arabicPeriod"/>
            </a:pPr>
            <a:endParaRPr lang="en-US" sz="1600" b="1" dirty="0">
              <a:latin typeface="Gill Sans"/>
            </a:endParaRPr>
          </a:p>
          <a:p>
            <a:pPr marL="627063" indent="-269875">
              <a:buFont typeface="+mj-lt"/>
              <a:buAutoNum type="arabicPeriod"/>
            </a:pPr>
            <a:r>
              <a:rPr lang="en-US" sz="1600" b="1" dirty="0">
                <a:latin typeface="Gill Sans"/>
              </a:rPr>
              <a:t>How can you improve hazard recognition awareness when people are undertaking ‘routine tasks’ such as accessing or egressing the workplace?</a:t>
            </a:r>
          </a:p>
          <a:p>
            <a:pPr marL="627063" indent="-269875">
              <a:buFont typeface="+mj-lt"/>
              <a:buAutoNum type="arabicPeriod"/>
            </a:pPr>
            <a:endParaRPr lang="en-US" sz="1600" b="1" dirty="0">
              <a:latin typeface="Gill Sans"/>
            </a:endParaRPr>
          </a:p>
          <a:p>
            <a:pPr marL="627063" indent="-269875">
              <a:buFont typeface="+mj-lt"/>
              <a:buAutoNum type="arabicPeriod"/>
            </a:pPr>
            <a:r>
              <a:rPr lang="en-US" sz="1600" b="1" dirty="0">
                <a:latin typeface="Gill Sans"/>
              </a:rPr>
              <a:t>What precautions do you currently use when people are working at ‘out of sight’ locations?  How can these be improved?</a:t>
            </a:r>
          </a:p>
          <a:p>
            <a:pPr marL="627063" indent="-269875">
              <a:buFont typeface="+mj-lt"/>
              <a:buAutoNum type="arabicPeriod"/>
            </a:pPr>
            <a:endParaRPr lang="en-US" sz="1600" b="1" dirty="0">
              <a:latin typeface="Gill Sans"/>
            </a:endParaRPr>
          </a:p>
          <a:p>
            <a:pPr marL="627063" indent="-269875">
              <a:buFont typeface="+mj-lt"/>
              <a:buAutoNum type="arabicPeriod"/>
            </a:pPr>
            <a:r>
              <a:rPr lang="en-US" sz="1600" b="1" dirty="0">
                <a:latin typeface="Gill Sans"/>
              </a:rPr>
              <a:t>What are the factors, at your location, that may be influencing people working too quickly to complete a task and increasing their chance of injury?  What can you do to ensure the work is completed in a timely manner without people being put at unnecessary risk of injury?</a:t>
            </a:r>
          </a:p>
        </p:txBody>
      </p:sp>
      <p:sp>
        <p:nvSpPr>
          <p:cNvPr id="3" name="Title 3">
            <a:extLst>
              <a:ext uri="{FF2B5EF4-FFF2-40B4-BE49-F238E27FC236}">
                <a16:creationId xmlns:a16="http://schemas.microsoft.com/office/drawing/2014/main" id="{C4B27547-5CE6-D64D-D4D5-1331055C6751}"/>
              </a:ext>
            </a:extLst>
          </p:cNvPr>
          <p:cNvSpPr txBox="1">
            <a:spLocks/>
          </p:cNvSpPr>
          <p:nvPr/>
        </p:nvSpPr>
        <p:spPr>
          <a:xfrm>
            <a:off x="0" y="1"/>
            <a:ext cx="12192000" cy="896982"/>
          </a:xfrm>
          <a:prstGeom prst="rect">
            <a:avLst/>
          </a:prstGeom>
          <a:solidFill>
            <a:schemeClr val="accent4">
              <a:lumMod val="75000"/>
            </a:schemeClr>
          </a:solidFill>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Gill Sans"/>
              </a:rPr>
              <a:t>Discussion Questions for your engagement</a:t>
            </a:r>
          </a:p>
        </p:txBody>
      </p:sp>
      <p:pic>
        <p:nvPicPr>
          <p:cNvPr id="5" name="Picture 4" descr="A picture containing text, clipart, night sky&#10;&#10;Description automatically generated">
            <a:extLst>
              <a:ext uri="{FF2B5EF4-FFF2-40B4-BE49-F238E27FC236}">
                <a16:creationId xmlns:a16="http://schemas.microsoft.com/office/drawing/2014/main" id="{49B08581-26F8-5FEF-AA7E-19D23EAA432A}"/>
              </a:ext>
            </a:extLst>
          </p:cNvPr>
          <p:cNvPicPr>
            <a:picLocks noChangeAspect="1"/>
          </p:cNvPicPr>
          <p:nvPr/>
        </p:nvPicPr>
        <p:blipFill rotWithShape="1">
          <a:blip r:embed="rId2">
            <a:extLst>
              <a:ext uri="{28A0092B-C50C-407E-A947-70E740481C1C}">
                <a14:useLocalDpi xmlns:a14="http://schemas.microsoft.com/office/drawing/2010/main" val="0"/>
              </a:ext>
            </a:extLst>
          </a:blip>
          <a:srcRect l="-1199" t="-1432" r="80655" b="-3362"/>
          <a:stretch/>
        </p:blipFill>
        <p:spPr>
          <a:xfrm>
            <a:off x="11140035" y="54205"/>
            <a:ext cx="897271" cy="748999"/>
          </a:xfrm>
          <a:prstGeom prst="rect">
            <a:avLst/>
          </a:prstGeom>
        </p:spPr>
      </p:pic>
      <p:sp>
        <p:nvSpPr>
          <p:cNvPr id="6" name="TextBox 5">
            <a:extLst>
              <a:ext uri="{FF2B5EF4-FFF2-40B4-BE49-F238E27FC236}">
                <a16:creationId xmlns:a16="http://schemas.microsoft.com/office/drawing/2014/main" id="{D3227AF9-F071-8AC4-8D68-6E7567D88734}"/>
              </a:ext>
            </a:extLst>
          </p:cNvPr>
          <p:cNvSpPr txBox="1"/>
          <p:nvPr/>
        </p:nvSpPr>
        <p:spPr>
          <a:xfrm>
            <a:off x="187234" y="5580293"/>
            <a:ext cx="11817531" cy="707886"/>
          </a:xfrm>
          <a:prstGeom prst="rect">
            <a:avLst/>
          </a:prstGeom>
          <a:solidFill>
            <a:srgbClr val="00B050"/>
          </a:solidFill>
        </p:spPr>
        <p:txBody>
          <a:bodyPr wrap="square" rtlCol="0">
            <a:spAutoFit/>
          </a:bodyPr>
          <a:lstStyle/>
          <a:p>
            <a:pPr algn="ctr"/>
            <a:endParaRPr lang="en-US" sz="1000" b="1" dirty="0"/>
          </a:p>
          <a:p>
            <a:pPr algn="ctr"/>
            <a:r>
              <a:rPr lang="en-US" sz="2000" b="1" dirty="0">
                <a:solidFill>
                  <a:schemeClr val="bg1">
                    <a:lumMod val="95000"/>
                  </a:schemeClr>
                </a:solidFill>
              </a:rPr>
              <a:t>FROM YOUR DISCUSSION – WHAT WILL YOU DO DIFFERENTLY TO MINIMISE AN INCIDENT AT YOUR LOCATION?</a:t>
            </a:r>
          </a:p>
          <a:p>
            <a:pPr algn="ctr"/>
            <a:endParaRPr lang="en-US" sz="1000" b="1" dirty="0"/>
          </a:p>
        </p:txBody>
      </p:sp>
    </p:spTree>
    <p:extLst>
      <p:ext uri="{BB962C8B-B14F-4D97-AF65-F5344CB8AC3E}">
        <p14:creationId xmlns:p14="http://schemas.microsoft.com/office/powerpoint/2010/main" val="4271677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975DA293-3DA4-9A96-A586-DB0C7FA62A8B}"/>
              </a:ext>
            </a:extLst>
          </p:cNvPr>
          <p:cNvSpPr txBox="1">
            <a:spLocks/>
          </p:cNvSpPr>
          <p:nvPr/>
        </p:nvSpPr>
        <p:spPr>
          <a:xfrm>
            <a:off x="0" y="1"/>
            <a:ext cx="12192000" cy="896982"/>
          </a:xfrm>
          <a:prstGeom prst="rect">
            <a:avLst/>
          </a:prstGeom>
          <a:solidFill>
            <a:schemeClr val="accent4">
              <a:lumMod val="75000"/>
            </a:schemeClr>
          </a:solidFill>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Gill Sans"/>
              </a:rPr>
              <a:t>Learning From Incidents – First Alert</a:t>
            </a:r>
          </a:p>
        </p:txBody>
      </p:sp>
      <p:graphicFrame>
        <p:nvGraphicFramePr>
          <p:cNvPr id="20" name="Table 19">
            <a:extLst>
              <a:ext uri="{FF2B5EF4-FFF2-40B4-BE49-F238E27FC236}">
                <a16:creationId xmlns:a16="http://schemas.microsoft.com/office/drawing/2014/main" id="{CF407D90-1E93-43D8-96E8-75201EE01D82}"/>
              </a:ext>
            </a:extLst>
          </p:cNvPr>
          <p:cNvGraphicFramePr>
            <a:graphicFrameLocks noGrp="1"/>
          </p:cNvGraphicFramePr>
          <p:nvPr>
            <p:extLst>
              <p:ext uri="{D42A27DB-BD31-4B8C-83A1-F6EECF244321}">
                <p14:modId xmlns:p14="http://schemas.microsoft.com/office/powerpoint/2010/main" val="3075757629"/>
              </p:ext>
            </p:extLst>
          </p:nvPr>
        </p:nvGraphicFramePr>
        <p:xfrm>
          <a:off x="0" y="987073"/>
          <a:ext cx="12191998" cy="830612"/>
        </p:xfrm>
        <a:graphic>
          <a:graphicData uri="http://schemas.openxmlformats.org/drawingml/2006/table">
            <a:tbl>
              <a:tblPr firstRow="1" bandRow="1">
                <a:tableStyleId>{5C22544A-7EE6-4342-B048-85BDC9FD1C3A}</a:tableStyleId>
              </a:tblPr>
              <a:tblGrid>
                <a:gridCol w="1375794">
                  <a:extLst>
                    <a:ext uri="{9D8B030D-6E8A-4147-A177-3AD203B41FA5}">
                      <a16:colId xmlns:a16="http://schemas.microsoft.com/office/drawing/2014/main" val="4136576419"/>
                    </a:ext>
                  </a:extLst>
                </a:gridCol>
                <a:gridCol w="3061982">
                  <a:extLst>
                    <a:ext uri="{9D8B030D-6E8A-4147-A177-3AD203B41FA5}">
                      <a16:colId xmlns:a16="http://schemas.microsoft.com/office/drawing/2014/main" val="425046032"/>
                    </a:ext>
                  </a:extLst>
                </a:gridCol>
                <a:gridCol w="1350628">
                  <a:extLst>
                    <a:ext uri="{9D8B030D-6E8A-4147-A177-3AD203B41FA5}">
                      <a16:colId xmlns:a16="http://schemas.microsoft.com/office/drawing/2014/main" val="4255786960"/>
                    </a:ext>
                  </a:extLst>
                </a:gridCol>
                <a:gridCol w="2466363">
                  <a:extLst>
                    <a:ext uri="{9D8B030D-6E8A-4147-A177-3AD203B41FA5}">
                      <a16:colId xmlns:a16="http://schemas.microsoft.com/office/drawing/2014/main" val="2009492886"/>
                    </a:ext>
                  </a:extLst>
                </a:gridCol>
                <a:gridCol w="1333850">
                  <a:extLst>
                    <a:ext uri="{9D8B030D-6E8A-4147-A177-3AD203B41FA5}">
                      <a16:colId xmlns:a16="http://schemas.microsoft.com/office/drawing/2014/main" val="1090560065"/>
                    </a:ext>
                  </a:extLst>
                </a:gridCol>
                <a:gridCol w="2603381">
                  <a:extLst>
                    <a:ext uri="{9D8B030D-6E8A-4147-A177-3AD203B41FA5}">
                      <a16:colId xmlns:a16="http://schemas.microsoft.com/office/drawing/2014/main" val="4048325790"/>
                    </a:ext>
                  </a:extLst>
                </a:gridCol>
              </a:tblGrid>
              <a:tr h="285766">
                <a:tc>
                  <a:txBody>
                    <a:bodyPr/>
                    <a:lstStyle/>
                    <a:p>
                      <a:pPr algn="ctr"/>
                      <a:r>
                        <a:rPr lang="en-US" sz="1100" dirty="0">
                          <a:solidFill>
                            <a:schemeClr val="tx1"/>
                          </a:solidFill>
                          <a:latin typeface="Gill Sans"/>
                        </a:rPr>
                        <a:t>PIM #</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100" b="0" kern="1200" dirty="0">
                          <a:solidFill>
                            <a:schemeClr val="dk1"/>
                          </a:solidFill>
                          <a:latin typeface="Gill Sans"/>
                          <a:ea typeface="+mn-ea"/>
                          <a:cs typeface="+mn-cs"/>
                        </a:rPr>
                        <a:t>1153895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latin typeface="Gill Sans"/>
                          <a:ea typeface="+mn-ea"/>
                          <a:cs typeface="+mn-cs"/>
                        </a:rPr>
                        <a:t>Date &amp; 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r>
                        <a:rPr lang="en-US" sz="1100" b="0" kern="1200" dirty="0">
                          <a:solidFill>
                            <a:schemeClr val="dk1"/>
                          </a:solidFill>
                          <a:latin typeface="Gill Sans"/>
                          <a:ea typeface="+mn-ea"/>
                          <a:cs typeface="+mn-cs"/>
                        </a:rPr>
                        <a:t>09.05.2023 @ 01:30 hrs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100" b="1" kern="1200" noProof="0" dirty="0">
                          <a:solidFill>
                            <a:schemeClr val="tx1"/>
                          </a:solidFill>
                          <a:latin typeface="Gill Sans"/>
                          <a:ea typeface="+mn-ea"/>
                          <a:cs typeface="+mn-cs"/>
                        </a:rPr>
                        <a:t>Direct / Depart</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latin typeface="Gill Sans"/>
                          <a:ea typeface="+mn-ea"/>
                          <a:cs typeface="+mn-cs"/>
                        </a:rPr>
                        <a:t>UWD / UWO</a:t>
                      </a:r>
                    </a:p>
                  </a:txBody>
                  <a:tcPr>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06748105"/>
                  </a:ext>
                </a:extLst>
              </a:tr>
              <a:tr h="285766">
                <a:tc>
                  <a:txBody>
                    <a:bodyPr/>
                    <a:lstStyle/>
                    <a:p>
                      <a:pPr algn="ctr"/>
                      <a:r>
                        <a:rPr lang="en-US" sz="1100" b="1" kern="1200" dirty="0">
                          <a:solidFill>
                            <a:schemeClr val="tx1"/>
                          </a:solidFill>
                          <a:latin typeface="Gill Sans"/>
                          <a:ea typeface="+mn-ea"/>
                          <a:cs typeface="+mn-cs"/>
                        </a:rPr>
                        <a:t>Incident Type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Gill Sans"/>
                          <a:ea typeface="+mn-ea"/>
                          <a:cs typeface="Calibri" pitchFamily="34" charset="0"/>
                        </a:rPr>
                        <a:t>LTI#03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latin typeface="Gill Sans"/>
                          <a:ea typeface="+mn-ea"/>
                          <a:cs typeface="+mn-cs"/>
                        </a:rPr>
                        <a:t>Contractor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100" b="0" dirty="0">
                          <a:latin typeface="Gill Sans"/>
                        </a:rPr>
                        <a:t>Weatherford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100" b="1" kern="1200" noProof="0" dirty="0">
                          <a:solidFill>
                            <a:schemeClr val="tx1"/>
                          </a:solidFill>
                          <a:latin typeface="Gill Sans"/>
                          <a:ea typeface="+mn-ea"/>
                          <a:cs typeface="+mn-cs"/>
                        </a:rPr>
                        <a:t>Activity</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latin typeface="Gill Sans"/>
                          <a:ea typeface="+mn-ea"/>
                          <a:cs typeface="+mn-cs"/>
                        </a:rPr>
                        <a:t>Descending from Hoist carrier stairs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36305567"/>
                  </a:ext>
                </a:extLst>
              </a:tr>
              <a:tr h="220012">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100" b="1" kern="1200" noProof="0" dirty="0">
                          <a:solidFill>
                            <a:schemeClr val="tx1"/>
                          </a:solidFill>
                          <a:latin typeface="Gill Sans"/>
                          <a:ea typeface="+mn-ea"/>
                          <a:cs typeface="+mn-cs"/>
                        </a:rPr>
                        <a:t>Pattern</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lang="en-US" sz="1100" b="0" kern="1200" dirty="0">
                          <a:solidFill>
                            <a:schemeClr val="dk1"/>
                          </a:solidFill>
                          <a:latin typeface="Gill Sans"/>
                          <a:ea typeface="+mn-ea"/>
                          <a:cs typeface="+mn-cs"/>
                        </a:rPr>
                        <a:t>Slip, Trip&amp; Fall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100" b="1" kern="1200" noProof="0" dirty="0">
                          <a:solidFill>
                            <a:schemeClr val="tx1"/>
                          </a:solidFill>
                          <a:latin typeface="Gill Sans"/>
                          <a:ea typeface="+mn-ea"/>
                          <a:cs typeface="+mn-cs"/>
                        </a:rPr>
                        <a:t>Location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latin typeface="Gill Sans"/>
                        </a:rPr>
                        <a:t> </a:t>
                      </a:r>
                      <a:r>
                        <a:rPr lang="en-US" sz="1100" b="0" kern="1200" dirty="0">
                          <a:solidFill>
                            <a:schemeClr val="dk1"/>
                          </a:solidFill>
                          <a:latin typeface="+mn-lt"/>
                          <a:ea typeface="+mn-ea"/>
                          <a:cs typeface="+mn-cs"/>
                        </a:rPr>
                        <a:t>WPH-40, Amal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100" b="1" kern="1200" noProof="0" dirty="0">
                          <a:solidFill>
                            <a:schemeClr val="tx1"/>
                          </a:solidFill>
                          <a:latin typeface="Gill Sans"/>
                          <a:ea typeface="+mn-ea"/>
                          <a:cs typeface="+mn-cs"/>
                        </a:rPr>
                        <a:t>Learning Audience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latin typeface="Gill Sans"/>
                          <a:ea typeface="+mn-ea"/>
                          <a:cs typeface="+mn-cs"/>
                        </a:rPr>
                        <a:t>All PDO &amp; Contractors</a:t>
                      </a:r>
                    </a:p>
                  </a:txBody>
                  <a:tcPr>
                    <a:lnT w="12700" cap="flat" cmpd="sng" algn="ctr">
                      <a:solidFill>
                        <a:schemeClr val="tx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3519593395"/>
                  </a:ext>
                </a:extLst>
              </a:tr>
            </a:tbl>
          </a:graphicData>
        </a:graphic>
      </p:graphicFrame>
      <p:graphicFrame>
        <p:nvGraphicFramePr>
          <p:cNvPr id="2" name="Table 2">
            <a:extLst>
              <a:ext uri="{FF2B5EF4-FFF2-40B4-BE49-F238E27FC236}">
                <a16:creationId xmlns:a16="http://schemas.microsoft.com/office/drawing/2014/main" id="{E8426D24-F2AB-4267-B123-161E3F256C18}"/>
              </a:ext>
            </a:extLst>
          </p:cNvPr>
          <p:cNvGraphicFramePr>
            <a:graphicFrameLocks noGrp="1"/>
          </p:cNvGraphicFramePr>
          <p:nvPr>
            <p:extLst>
              <p:ext uri="{D42A27DB-BD31-4B8C-83A1-F6EECF244321}">
                <p14:modId xmlns:p14="http://schemas.microsoft.com/office/powerpoint/2010/main" val="2502356982"/>
              </p:ext>
            </p:extLst>
          </p:nvPr>
        </p:nvGraphicFramePr>
        <p:xfrm>
          <a:off x="0" y="1989579"/>
          <a:ext cx="12191997" cy="1833880"/>
        </p:xfrm>
        <a:graphic>
          <a:graphicData uri="http://schemas.openxmlformats.org/drawingml/2006/table">
            <a:tbl>
              <a:tblPr firstRow="1" bandRow="1">
                <a:tableStyleId>{5C22544A-7EE6-4342-B048-85BDC9FD1C3A}</a:tableStyleId>
              </a:tblPr>
              <a:tblGrid>
                <a:gridCol w="4063999">
                  <a:extLst>
                    <a:ext uri="{9D8B030D-6E8A-4147-A177-3AD203B41FA5}">
                      <a16:colId xmlns:a16="http://schemas.microsoft.com/office/drawing/2014/main" val="697750423"/>
                    </a:ext>
                  </a:extLst>
                </a:gridCol>
                <a:gridCol w="4063999">
                  <a:extLst>
                    <a:ext uri="{9D8B030D-6E8A-4147-A177-3AD203B41FA5}">
                      <a16:colId xmlns:a16="http://schemas.microsoft.com/office/drawing/2014/main" val="1362214972"/>
                    </a:ext>
                  </a:extLst>
                </a:gridCol>
                <a:gridCol w="4063999">
                  <a:extLst>
                    <a:ext uri="{9D8B030D-6E8A-4147-A177-3AD203B41FA5}">
                      <a16:colId xmlns:a16="http://schemas.microsoft.com/office/drawing/2014/main" val="23553104"/>
                    </a:ext>
                  </a:extLst>
                </a:gridCol>
              </a:tblGrid>
              <a:tr h="370840">
                <a:tc>
                  <a:txBody>
                    <a:bodyPr/>
                    <a:lstStyle/>
                    <a:p>
                      <a:pPr algn="ctr"/>
                      <a:r>
                        <a:rPr lang="en-US" dirty="0"/>
                        <a:t>What Happened</a:t>
                      </a:r>
                    </a:p>
                  </a:txBody>
                  <a:tcPr>
                    <a:solidFill>
                      <a:srgbClr val="FFC000"/>
                    </a:solidFill>
                  </a:tcPr>
                </a:tc>
                <a:tc>
                  <a:txBody>
                    <a:bodyPr/>
                    <a:lstStyle/>
                    <a:p>
                      <a:pPr algn="ctr"/>
                      <a:r>
                        <a:rPr lang="en-US" dirty="0"/>
                        <a:t>Initial Findings </a:t>
                      </a:r>
                    </a:p>
                  </a:txBody>
                  <a:tcPr>
                    <a:solidFill>
                      <a:srgbClr val="FFC000"/>
                    </a:solidFill>
                  </a:tcPr>
                </a:tc>
                <a:tc>
                  <a:txBody>
                    <a:bodyPr/>
                    <a:lstStyle/>
                    <a:p>
                      <a:pPr algn="ctr"/>
                      <a:r>
                        <a:rPr lang="en-US" dirty="0"/>
                        <a:t>Reflective Question </a:t>
                      </a:r>
                    </a:p>
                  </a:txBody>
                  <a:tcPr>
                    <a:solidFill>
                      <a:srgbClr val="FFC000"/>
                    </a:solidFill>
                  </a:tcPr>
                </a:tc>
                <a:extLst>
                  <a:ext uri="{0D108BD9-81ED-4DB2-BD59-A6C34878D82A}">
                    <a16:rowId xmlns:a16="http://schemas.microsoft.com/office/drawing/2014/main" val="1877792874"/>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Calibri" pitchFamily="34" charset="0"/>
                          <a:cs typeface="Calibri" pitchFamily="34" charset="0"/>
                        </a:rPr>
                        <a:t>While the Derrickman was descending from the hoist carrier staircase in a hurried manner, he twisted his foot and landed heavily on the ground resulting in a fractured at his right foot.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dirty="0"/>
                        <a:t> </a:t>
                      </a:r>
                    </a:p>
                    <a:p>
                      <a:endParaRPr lang="en-US" dirty="0"/>
                    </a:p>
                  </a:txBody>
                  <a:tcPr>
                    <a:solidFill>
                      <a:schemeClr val="bg1">
                        <a:lumMod val="95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noProof="0" dirty="0">
                          <a:solidFill>
                            <a:schemeClr val="dk1"/>
                          </a:solidFill>
                          <a:latin typeface="+mn-lt"/>
                          <a:ea typeface="+mn-ea"/>
                          <a:cs typeface="+mn-cs"/>
                        </a:rPr>
                        <a:t>Derrickman descending the stairs in a hurried manner.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noProof="0" dirty="0">
                          <a:solidFill>
                            <a:schemeClr val="dk1"/>
                          </a:solidFill>
                          <a:latin typeface="+mn-lt"/>
                          <a:ea typeface="+mn-ea"/>
                          <a:cs typeface="+mn-cs"/>
                        </a:rPr>
                        <a:t>Derrickman missed the last steps while descending.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noProof="0" dirty="0">
                          <a:solidFill>
                            <a:schemeClr val="dk1"/>
                          </a:solidFill>
                          <a:latin typeface="+mn-lt"/>
                          <a:ea typeface="+mn-ea"/>
                          <a:cs typeface="+mn-cs"/>
                        </a:rPr>
                        <a:t>Derrickman descended the stairs without paying attention to where he was stepping. </a:t>
                      </a:r>
                    </a:p>
                    <a:p>
                      <a:endParaRPr lang="en-US" dirty="0"/>
                    </a:p>
                  </a:txBody>
                  <a:tcPr>
                    <a:solidFill>
                      <a:schemeClr val="bg1">
                        <a:lumMod val="9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noProof="0" dirty="0">
                          <a:solidFill>
                            <a:schemeClr val="dk1"/>
                          </a:solidFill>
                          <a:latin typeface="+mn-lt"/>
                          <a:ea typeface="+mn-ea"/>
                          <a:cs typeface="+mn-cs"/>
                        </a:rPr>
                        <a:t>How do you identify Slip, Trips and  fall hazards around your working location?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noProof="0" dirty="0">
                          <a:solidFill>
                            <a:schemeClr val="dk1"/>
                          </a:solidFill>
                          <a:latin typeface="+mn-lt"/>
                          <a:ea typeface="+mn-ea"/>
                          <a:cs typeface="+mn-cs"/>
                        </a:rPr>
                        <a:t>Why is it important to pay attention where you are stepping?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noProof="0" dirty="0">
                          <a:solidFill>
                            <a:schemeClr val="dk1"/>
                          </a:solidFill>
                          <a:latin typeface="+mn-lt"/>
                          <a:ea typeface="+mn-ea"/>
                          <a:cs typeface="+mn-cs"/>
                        </a:rPr>
                        <a:t>How do you ensure safe descending/ascending while using the stairs?</a:t>
                      </a:r>
                    </a:p>
                    <a:p>
                      <a:endParaRPr lang="en-US" dirty="0"/>
                    </a:p>
                  </a:txBody>
                  <a:tcPr>
                    <a:solidFill>
                      <a:schemeClr val="bg1">
                        <a:lumMod val="95000"/>
                      </a:schemeClr>
                    </a:solidFill>
                  </a:tcPr>
                </a:tc>
                <a:extLst>
                  <a:ext uri="{0D108BD9-81ED-4DB2-BD59-A6C34878D82A}">
                    <a16:rowId xmlns:a16="http://schemas.microsoft.com/office/drawing/2014/main" val="681116258"/>
                  </a:ext>
                </a:extLst>
              </a:tr>
            </a:tbl>
          </a:graphicData>
        </a:graphic>
      </p:graphicFrame>
      <p:pic>
        <p:nvPicPr>
          <p:cNvPr id="6" name="Picture 5">
            <a:extLst>
              <a:ext uri="{FF2B5EF4-FFF2-40B4-BE49-F238E27FC236}">
                <a16:creationId xmlns:a16="http://schemas.microsoft.com/office/drawing/2014/main" id="{6C1A04D3-34DA-4471-BAA0-88BAE379C118}"/>
              </a:ext>
            </a:extLst>
          </p:cNvPr>
          <p:cNvPicPr>
            <a:picLocks noChangeAspect="1"/>
          </p:cNvPicPr>
          <p:nvPr/>
        </p:nvPicPr>
        <p:blipFill>
          <a:blip r:embed="rId2"/>
          <a:stretch>
            <a:fillRect/>
          </a:stretch>
        </p:blipFill>
        <p:spPr>
          <a:xfrm>
            <a:off x="311136" y="3945756"/>
            <a:ext cx="3958360" cy="2246342"/>
          </a:xfrm>
          <a:prstGeom prst="rect">
            <a:avLst/>
          </a:prstGeom>
        </p:spPr>
      </p:pic>
      <p:pic>
        <p:nvPicPr>
          <p:cNvPr id="9" name="Picture 8">
            <a:extLst>
              <a:ext uri="{FF2B5EF4-FFF2-40B4-BE49-F238E27FC236}">
                <a16:creationId xmlns:a16="http://schemas.microsoft.com/office/drawing/2014/main" id="{22A2E54A-CF20-7055-7DC6-7BC6D750C51E}"/>
              </a:ext>
            </a:extLst>
          </p:cNvPr>
          <p:cNvPicPr>
            <a:picLocks noChangeAspect="1"/>
          </p:cNvPicPr>
          <p:nvPr/>
        </p:nvPicPr>
        <p:blipFill>
          <a:blip r:embed="rId3"/>
          <a:stretch>
            <a:fillRect/>
          </a:stretch>
        </p:blipFill>
        <p:spPr>
          <a:xfrm>
            <a:off x="4307246" y="3928683"/>
            <a:ext cx="3950464" cy="2246342"/>
          </a:xfrm>
          <a:prstGeom prst="rect">
            <a:avLst/>
          </a:prstGeom>
        </p:spPr>
      </p:pic>
      <p:pic>
        <p:nvPicPr>
          <p:cNvPr id="3" name="Picture 2" descr="A picture containing text, clipart, night sky&#10;&#10;Description automatically generated">
            <a:extLst>
              <a:ext uri="{FF2B5EF4-FFF2-40B4-BE49-F238E27FC236}">
                <a16:creationId xmlns:a16="http://schemas.microsoft.com/office/drawing/2014/main" id="{E176A145-3F87-15A4-9B43-DC41AEDFC005}"/>
              </a:ext>
            </a:extLst>
          </p:cNvPr>
          <p:cNvPicPr>
            <a:picLocks noChangeAspect="1"/>
          </p:cNvPicPr>
          <p:nvPr/>
        </p:nvPicPr>
        <p:blipFill rotWithShape="1">
          <a:blip r:embed="rId4">
            <a:extLst>
              <a:ext uri="{28A0092B-C50C-407E-A947-70E740481C1C}">
                <a14:useLocalDpi xmlns:a14="http://schemas.microsoft.com/office/drawing/2010/main" val="0"/>
              </a:ext>
            </a:extLst>
          </a:blip>
          <a:srcRect l="-1199" t="-1432" r="80655" b="-3362"/>
          <a:stretch/>
        </p:blipFill>
        <p:spPr>
          <a:xfrm>
            <a:off x="11140035" y="54205"/>
            <a:ext cx="897271" cy="748999"/>
          </a:xfrm>
          <a:prstGeom prst="rect">
            <a:avLst/>
          </a:prstGeom>
        </p:spPr>
      </p:pic>
      <p:sp>
        <p:nvSpPr>
          <p:cNvPr id="4" name="TextBox 3">
            <a:extLst>
              <a:ext uri="{FF2B5EF4-FFF2-40B4-BE49-F238E27FC236}">
                <a16:creationId xmlns:a16="http://schemas.microsoft.com/office/drawing/2014/main" id="{0010C5D3-5EDD-0860-6B96-F504DF01E0C1}"/>
              </a:ext>
            </a:extLst>
          </p:cNvPr>
          <p:cNvSpPr txBox="1"/>
          <p:nvPr/>
        </p:nvSpPr>
        <p:spPr>
          <a:xfrm>
            <a:off x="9328557" y="6316803"/>
            <a:ext cx="2193723"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FF0000"/>
                </a:solidFill>
                <a:effectLst/>
                <a:uLnTx/>
                <a:uFillTx/>
                <a:latin typeface="Gill Sans"/>
                <a:cs typeface="Times New Roman" panose="02020603050405020304" pitchFamily="18" charset="0"/>
              </a:rPr>
              <a:t>2467-5555</a:t>
            </a:r>
            <a:endParaRPr kumimoji="0" lang="en-US" sz="1400" b="1" i="0" u="none" strike="noStrike" kern="1200" cap="none" spc="0" normalizeH="0" baseline="0" noProof="0" dirty="0">
              <a:ln>
                <a:noFill/>
              </a:ln>
              <a:solidFill>
                <a:srgbClr val="58595B"/>
              </a:solidFill>
              <a:effectLst/>
              <a:uLnTx/>
              <a:uFillTx/>
              <a:latin typeface="Gill Sans"/>
            </a:endParaRPr>
          </a:p>
        </p:txBody>
      </p:sp>
      <p:sp>
        <p:nvSpPr>
          <p:cNvPr id="7" name="TextBox 6">
            <a:extLst>
              <a:ext uri="{FF2B5EF4-FFF2-40B4-BE49-F238E27FC236}">
                <a16:creationId xmlns:a16="http://schemas.microsoft.com/office/drawing/2014/main" id="{3A47DFDC-214D-B9DA-7CEB-6DFB4557F52B}"/>
              </a:ext>
            </a:extLst>
          </p:cNvPr>
          <p:cNvSpPr txBox="1"/>
          <p:nvPr/>
        </p:nvSpPr>
        <p:spPr>
          <a:xfrm>
            <a:off x="9328557" y="4274337"/>
            <a:ext cx="2225876" cy="307777"/>
          </a:xfrm>
          <a:prstGeom prst="rect">
            <a:avLst/>
          </a:prstGeom>
          <a:solidFill>
            <a:schemeClr val="accent4"/>
          </a:solidFill>
        </p:spPr>
        <p:txBody>
          <a:bodyPr wrap="square" rtlCol="0">
            <a:spAutoFit/>
          </a:bodyPr>
          <a:lstStyle/>
          <a:p>
            <a:pPr algn="ctr"/>
            <a:r>
              <a:rPr lang="en-US" sz="1400" b="1" dirty="0">
                <a:solidFill>
                  <a:schemeClr val="lt1"/>
                </a:solidFill>
              </a:rPr>
              <a:t>PDO’s Golden Rules</a:t>
            </a:r>
          </a:p>
        </p:txBody>
      </p:sp>
      <p:sp>
        <p:nvSpPr>
          <p:cNvPr id="8" name="TextBox 7">
            <a:extLst>
              <a:ext uri="{FF2B5EF4-FFF2-40B4-BE49-F238E27FC236}">
                <a16:creationId xmlns:a16="http://schemas.microsoft.com/office/drawing/2014/main" id="{E2592188-062C-E99B-DB63-8D6056E8CB1B}"/>
              </a:ext>
            </a:extLst>
          </p:cNvPr>
          <p:cNvSpPr txBox="1"/>
          <p:nvPr/>
        </p:nvSpPr>
        <p:spPr>
          <a:xfrm>
            <a:off x="9253056" y="4639244"/>
            <a:ext cx="2301377" cy="1169551"/>
          </a:xfrm>
          <a:prstGeom prst="rect">
            <a:avLst/>
          </a:prstGeom>
          <a:noFill/>
        </p:spPr>
        <p:txBody>
          <a:bodyPr wrap="square" rtlCol="0">
            <a:spAutoFit/>
          </a:bodyPr>
          <a:lstStyle/>
          <a:p>
            <a:pPr marL="285750" indent="-285750">
              <a:buFont typeface="Wingdings" panose="05000000000000000000" pitchFamily="2" charset="2"/>
              <a:buChar char="v"/>
            </a:pPr>
            <a:r>
              <a:rPr lang="en-US" sz="1400" b="1" dirty="0">
                <a:solidFill>
                  <a:schemeClr val="accent6">
                    <a:lumMod val="75000"/>
                  </a:schemeClr>
                </a:solidFill>
                <a:latin typeface="Gill Sans"/>
              </a:rPr>
              <a:t>Comply</a:t>
            </a:r>
            <a:r>
              <a:rPr lang="en-US" sz="1400" dirty="0">
                <a:latin typeface="Gill Sans"/>
              </a:rPr>
              <a:t> with the law, standards &amp; procedures</a:t>
            </a:r>
          </a:p>
          <a:p>
            <a:pPr marL="285750" indent="-285750">
              <a:buFont typeface="Wingdings" panose="05000000000000000000" pitchFamily="2" charset="2"/>
              <a:buChar char="v"/>
            </a:pPr>
            <a:r>
              <a:rPr lang="en-US" sz="1400" b="1" dirty="0">
                <a:solidFill>
                  <a:schemeClr val="accent6">
                    <a:lumMod val="75000"/>
                  </a:schemeClr>
                </a:solidFill>
                <a:latin typeface="Gill Sans"/>
              </a:rPr>
              <a:t>Intervene</a:t>
            </a:r>
            <a:r>
              <a:rPr lang="en-US" sz="1400" dirty="0">
                <a:latin typeface="Gill Sans"/>
              </a:rPr>
              <a:t> on unsafe &amp; noncompliant actions</a:t>
            </a:r>
          </a:p>
          <a:p>
            <a:pPr marL="285750" indent="-285750">
              <a:buFont typeface="Wingdings" panose="05000000000000000000" pitchFamily="2" charset="2"/>
              <a:buChar char="v"/>
            </a:pPr>
            <a:r>
              <a:rPr lang="en-US" sz="1400" b="1" dirty="0">
                <a:solidFill>
                  <a:schemeClr val="accent6">
                    <a:lumMod val="75000"/>
                  </a:schemeClr>
                </a:solidFill>
                <a:latin typeface="Gill Sans"/>
              </a:rPr>
              <a:t>Respect</a:t>
            </a:r>
            <a:r>
              <a:rPr lang="en-US" sz="1400" dirty="0">
                <a:latin typeface="Gill Sans"/>
              </a:rPr>
              <a:t> our neighbors</a:t>
            </a:r>
          </a:p>
        </p:txBody>
      </p:sp>
      <p:sp>
        <p:nvSpPr>
          <p:cNvPr id="10" name="TextBox 9">
            <a:extLst>
              <a:ext uri="{FF2B5EF4-FFF2-40B4-BE49-F238E27FC236}">
                <a16:creationId xmlns:a16="http://schemas.microsoft.com/office/drawing/2014/main" id="{ACFE172D-7590-971C-40C1-5500A87E3822}"/>
              </a:ext>
            </a:extLst>
          </p:cNvPr>
          <p:cNvSpPr txBox="1"/>
          <p:nvPr/>
        </p:nvSpPr>
        <p:spPr>
          <a:xfrm>
            <a:off x="9328557" y="5885049"/>
            <a:ext cx="2225876" cy="307777"/>
          </a:xfrm>
          <a:prstGeom prst="rect">
            <a:avLst/>
          </a:prstGeom>
          <a:solidFill>
            <a:schemeClr val="accent4"/>
          </a:solidFill>
        </p:spPr>
        <p:txBody>
          <a:bodyPr wrap="square" rtlCol="0">
            <a:spAutoFit/>
          </a:bodyPr>
          <a:lstStyle/>
          <a:p>
            <a:pPr algn="ctr"/>
            <a:r>
              <a:rPr lang="en-US" sz="1400" b="1" dirty="0">
                <a:solidFill>
                  <a:schemeClr val="lt1"/>
                </a:solidFill>
              </a:rPr>
              <a:t>PDO Emergency Number</a:t>
            </a:r>
          </a:p>
        </p:txBody>
      </p:sp>
    </p:spTree>
    <p:extLst>
      <p:ext uri="{BB962C8B-B14F-4D97-AF65-F5344CB8AC3E}">
        <p14:creationId xmlns:p14="http://schemas.microsoft.com/office/powerpoint/2010/main" val="3638215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CCBB957B-0412-91C7-459C-FCBF8D61D001}"/>
              </a:ext>
            </a:extLst>
          </p:cNvPr>
          <p:cNvSpPr txBox="1">
            <a:spLocks/>
          </p:cNvSpPr>
          <p:nvPr/>
        </p:nvSpPr>
        <p:spPr>
          <a:xfrm>
            <a:off x="0" y="1"/>
            <a:ext cx="12192000" cy="896982"/>
          </a:xfrm>
          <a:prstGeom prst="rect">
            <a:avLst/>
          </a:prstGeom>
          <a:solidFill>
            <a:schemeClr val="accent4">
              <a:lumMod val="75000"/>
            </a:schemeClr>
          </a:solidFill>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Gill Sans"/>
              </a:rPr>
              <a:t>Learning From Incidents – First Alert</a:t>
            </a:r>
          </a:p>
        </p:txBody>
      </p:sp>
      <p:graphicFrame>
        <p:nvGraphicFramePr>
          <p:cNvPr id="20" name="Table 19">
            <a:extLst>
              <a:ext uri="{FF2B5EF4-FFF2-40B4-BE49-F238E27FC236}">
                <a16:creationId xmlns:a16="http://schemas.microsoft.com/office/drawing/2014/main" id="{CF407D90-1E93-43D8-96E8-75201EE01D82}"/>
              </a:ext>
            </a:extLst>
          </p:cNvPr>
          <p:cNvGraphicFramePr>
            <a:graphicFrameLocks noGrp="1"/>
          </p:cNvGraphicFramePr>
          <p:nvPr>
            <p:extLst>
              <p:ext uri="{D42A27DB-BD31-4B8C-83A1-F6EECF244321}">
                <p14:modId xmlns:p14="http://schemas.microsoft.com/office/powerpoint/2010/main" val="1435011948"/>
              </p:ext>
            </p:extLst>
          </p:nvPr>
        </p:nvGraphicFramePr>
        <p:xfrm>
          <a:off x="0" y="1006487"/>
          <a:ext cx="12191998" cy="830612"/>
        </p:xfrm>
        <a:graphic>
          <a:graphicData uri="http://schemas.openxmlformats.org/drawingml/2006/table">
            <a:tbl>
              <a:tblPr firstRow="1" bandRow="1">
                <a:tableStyleId>{5C22544A-7EE6-4342-B048-85BDC9FD1C3A}</a:tableStyleId>
              </a:tblPr>
              <a:tblGrid>
                <a:gridCol w="1375794">
                  <a:extLst>
                    <a:ext uri="{9D8B030D-6E8A-4147-A177-3AD203B41FA5}">
                      <a16:colId xmlns:a16="http://schemas.microsoft.com/office/drawing/2014/main" val="4136576419"/>
                    </a:ext>
                  </a:extLst>
                </a:gridCol>
                <a:gridCol w="3061982">
                  <a:extLst>
                    <a:ext uri="{9D8B030D-6E8A-4147-A177-3AD203B41FA5}">
                      <a16:colId xmlns:a16="http://schemas.microsoft.com/office/drawing/2014/main" val="425046032"/>
                    </a:ext>
                  </a:extLst>
                </a:gridCol>
                <a:gridCol w="1350628">
                  <a:extLst>
                    <a:ext uri="{9D8B030D-6E8A-4147-A177-3AD203B41FA5}">
                      <a16:colId xmlns:a16="http://schemas.microsoft.com/office/drawing/2014/main" val="4255786960"/>
                    </a:ext>
                  </a:extLst>
                </a:gridCol>
                <a:gridCol w="2466363">
                  <a:extLst>
                    <a:ext uri="{9D8B030D-6E8A-4147-A177-3AD203B41FA5}">
                      <a16:colId xmlns:a16="http://schemas.microsoft.com/office/drawing/2014/main" val="2009492886"/>
                    </a:ext>
                  </a:extLst>
                </a:gridCol>
                <a:gridCol w="1333850">
                  <a:extLst>
                    <a:ext uri="{9D8B030D-6E8A-4147-A177-3AD203B41FA5}">
                      <a16:colId xmlns:a16="http://schemas.microsoft.com/office/drawing/2014/main" val="1090560065"/>
                    </a:ext>
                  </a:extLst>
                </a:gridCol>
                <a:gridCol w="2603381">
                  <a:extLst>
                    <a:ext uri="{9D8B030D-6E8A-4147-A177-3AD203B41FA5}">
                      <a16:colId xmlns:a16="http://schemas.microsoft.com/office/drawing/2014/main" val="4048325790"/>
                    </a:ext>
                  </a:extLst>
                </a:gridCol>
              </a:tblGrid>
              <a:tr h="285766">
                <a:tc>
                  <a:txBody>
                    <a:bodyPr/>
                    <a:lstStyle/>
                    <a:p>
                      <a:pPr algn="ctr"/>
                      <a:r>
                        <a:rPr lang="en-US" sz="1100" dirty="0">
                          <a:solidFill>
                            <a:schemeClr val="tx1"/>
                          </a:solidFill>
                          <a:latin typeface="Gill Sans"/>
                        </a:rPr>
                        <a:t>PIM #</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100" b="0" kern="1200" dirty="0">
                          <a:solidFill>
                            <a:schemeClr val="dk1"/>
                          </a:solidFill>
                          <a:latin typeface="Gill Sans"/>
                          <a:ea typeface="+mn-ea"/>
                          <a:cs typeface="+mn-cs"/>
                        </a:rPr>
                        <a:t>1154149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latin typeface="Gill Sans"/>
                          <a:ea typeface="+mn-ea"/>
                          <a:cs typeface="+mn-cs"/>
                        </a:rPr>
                        <a:t>Date &amp; 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r>
                        <a:rPr lang="en-US" sz="1100" b="0" kern="1200" dirty="0">
                          <a:solidFill>
                            <a:schemeClr val="dk1"/>
                          </a:solidFill>
                          <a:latin typeface="Gill Sans"/>
                          <a:ea typeface="+mn-ea"/>
                          <a:cs typeface="+mn-cs"/>
                        </a:rPr>
                        <a:t>14.05.2023 @ 19:00 hrs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100" b="1" kern="1200" noProof="0" dirty="0">
                          <a:solidFill>
                            <a:schemeClr val="tx1"/>
                          </a:solidFill>
                          <a:latin typeface="Gill Sans"/>
                          <a:ea typeface="+mn-ea"/>
                          <a:cs typeface="+mn-cs"/>
                        </a:rPr>
                        <a:t>Direct / Depart</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latin typeface="Gill Sans"/>
                          <a:ea typeface="+mn-ea"/>
                          <a:cs typeface="+mn-cs"/>
                        </a:rPr>
                        <a:t>UWD / UWO</a:t>
                      </a:r>
                    </a:p>
                  </a:txBody>
                  <a:tcPr>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06748105"/>
                  </a:ext>
                </a:extLst>
              </a:tr>
              <a:tr h="285766">
                <a:tc>
                  <a:txBody>
                    <a:bodyPr/>
                    <a:lstStyle/>
                    <a:p>
                      <a:pPr algn="ctr"/>
                      <a:r>
                        <a:rPr lang="en-US" sz="1100" b="1" kern="1200" dirty="0">
                          <a:solidFill>
                            <a:schemeClr val="tx1"/>
                          </a:solidFill>
                          <a:latin typeface="Gill Sans"/>
                          <a:ea typeface="+mn-ea"/>
                          <a:cs typeface="+mn-cs"/>
                        </a:rPr>
                        <a:t>Incident Type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Gill Sans"/>
                          <a:ea typeface="+mn-ea"/>
                          <a:cs typeface="Calibri" pitchFamily="34" charset="0"/>
                        </a:rPr>
                        <a:t>LTI#04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latin typeface="Gill Sans"/>
                          <a:ea typeface="+mn-ea"/>
                          <a:cs typeface="+mn-cs"/>
                        </a:rPr>
                        <a:t>Contractor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100" b="0" dirty="0">
                          <a:latin typeface="Gill Sans"/>
                        </a:rPr>
                        <a:t>Shaleem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100" b="1" kern="1200" noProof="0" dirty="0">
                          <a:solidFill>
                            <a:schemeClr val="tx1"/>
                          </a:solidFill>
                          <a:latin typeface="Gill Sans"/>
                          <a:ea typeface="+mn-ea"/>
                          <a:cs typeface="+mn-cs"/>
                        </a:rPr>
                        <a:t>Activity</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latin typeface="Gill Sans"/>
                          <a:ea typeface="+mn-ea"/>
                          <a:cs typeface="+mn-cs"/>
                        </a:rPr>
                        <a:t>Changing mud pump liner</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36305567"/>
                  </a:ext>
                </a:extLst>
              </a:tr>
              <a:tr h="220012">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100" b="1" kern="1200" noProof="0" dirty="0">
                          <a:solidFill>
                            <a:schemeClr val="tx1"/>
                          </a:solidFill>
                          <a:latin typeface="Gill Sans"/>
                          <a:ea typeface="+mn-ea"/>
                          <a:cs typeface="+mn-cs"/>
                        </a:rPr>
                        <a:t>Pattern</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lang="en-US" sz="1100" b="0" kern="1200" dirty="0">
                          <a:solidFill>
                            <a:schemeClr val="dk1"/>
                          </a:solidFill>
                          <a:latin typeface="Gill Sans"/>
                          <a:ea typeface="+mn-ea"/>
                          <a:cs typeface="+mn-cs"/>
                        </a:rPr>
                        <a:t>Hands &amp; Fingers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100" b="1" kern="1200" noProof="0" dirty="0">
                          <a:solidFill>
                            <a:schemeClr val="tx1"/>
                          </a:solidFill>
                          <a:latin typeface="Gill Sans"/>
                          <a:ea typeface="+mn-ea"/>
                          <a:cs typeface="+mn-cs"/>
                        </a:rPr>
                        <a:t>Location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latin typeface="Gill Sans"/>
                        </a:rPr>
                        <a:t> </a:t>
                      </a:r>
                      <a:r>
                        <a:rPr lang="en-US" sz="1100" b="0" kern="1200" dirty="0">
                          <a:solidFill>
                            <a:schemeClr val="dk1"/>
                          </a:solidFill>
                          <a:latin typeface="+mn-lt"/>
                          <a:ea typeface="+mn-ea"/>
                          <a:cs typeface="+mn-cs"/>
                        </a:rPr>
                        <a:t>Rig-81, Nimr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100" b="1" kern="1200" noProof="0" dirty="0">
                          <a:solidFill>
                            <a:schemeClr val="tx1"/>
                          </a:solidFill>
                          <a:latin typeface="Gill Sans"/>
                          <a:ea typeface="+mn-ea"/>
                          <a:cs typeface="+mn-cs"/>
                        </a:rPr>
                        <a:t>Learning Audience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latin typeface="Gill Sans"/>
                          <a:ea typeface="+mn-ea"/>
                          <a:cs typeface="+mn-cs"/>
                        </a:rPr>
                        <a:t>All PDO &amp; Contractors</a:t>
                      </a:r>
                    </a:p>
                  </a:txBody>
                  <a:tcPr>
                    <a:lnT w="12700" cap="flat" cmpd="sng" algn="ctr">
                      <a:solidFill>
                        <a:schemeClr val="tx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3519593395"/>
                  </a:ext>
                </a:extLst>
              </a:tr>
            </a:tbl>
          </a:graphicData>
        </a:graphic>
      </p:graphicFrame>
      <p:graphicFrame>
        <p:nvGraphicFramePr>
          <p:cNvPr id="2" name="Table 2">
            <a:extLst>
              <a:ext uri="{FF2B5EF4-FFF2-40B4-BE49-F238E27FC236}">
                <a16:creationId xmlns:a16="http://schemas.microsoft.com/office/drawing/2014/main" id="{E8426D24-F2AB-4267-B123-161E3F256C18}"/>
              </a:ext>
            </a:extLst>
          </p:cNvPr>
          <p:cNvGraphicFramePr>
            <a:graphicFrameLocks noGrp="1"/>
          </p:cNvGraphicFramePr>
          <p:nvPr>
            <p:extLst>
              <p:ext uri="{D42A27DB-BD31-4B8C-83A1-F6EECF244321}">
                <p14:modId xmlns:p14="http://schemas.microsoft.com/office/powerpoint/2010/main" val="489840340"/>
              </p:ext>
            </p:extLst>
          </p:nvPr>
        </p:nvGraphicFramePr>
        <p:xfrm>
          <a:off x="0" y="2136103"/>
          <a:ext cx="12191997" cy="1925320"/>
        </p:xfrm>
        <a:graphic>
          <a:graphicData uri="http://schemas.openxmlformats.org/drawingml/2006/table">
            <a:tbl>
              <a:tblPr firstRow="1" bandRow="1">
                <a:tableStyleId>{5C22544A-7EE6-4342-B048-85BDC9FD1C3A}</a:tableStyleId>
              </a:tblPr>
              <a:tblGrid>
                <a:gridCol w="4063999">
                  <a:extLst>
                    <a:ext uri="{9D8B030D-6E8A-4147-A177-3AD203B41FA5}">
                      <a16:colId xmlns:a16="http://schemas.microsoft.com/office/drawing/2014/main" val="697750423"/>
                    </a:ext>
                  </a:extLst>
                </a:gridCol>
                <a:gridCol w="4063999">
                  <a:extLst>
                    <a:ext uri="{9D8B030D-6E8A-4147-A177-3AD203B41FA5}">
                      <a16:colId xmlns:a16="http://schemas.microsoft.com/office/drawing/2014/main" val="1362214972"/>
                    </a:ext>
                  </a:extLst>
                </a:gridCol>
                <a:gridCol w="4063999">
                  <a:extLst>
                    <a:ext uri="{9D8B030D-6E8A-4147-A177-3AD203B41FA5}">
                      <a16:colId xmlns:a16="http://schemas.microsoft.com/office/drawing/2014/main" val="23553104"/>
                    </a:ext>
                  </a:extLst>
                </a:gridCol>
              </a:tblGrid>
              <a:tr h="370840">
                <a:tc>
                  <a:txBody>
                    <a:bodyPr/>
                    <a:lstStyle/>
                    <a:p>
                      <a:pPr algn="ctr"/>
                      <a:r>
                        <a:rPr lang="en-US" dirty="0"/>
                        <a:t>What Happened</a:t>
                      </a:r>
                    </a:p>
                  </a:txBody>
                  <a:tcPr>
                    <a:solidFill>
                      <a:srgbClr val="FFC000"/>
                    </a:solidFill>
                  </a:tcPr>
                </a:tc>
                <a:tc>
                  <a:txBody>
                    <a:bodyPr/>
                    <a:lstStyle/>
                    <a:p>
                      <a:pPr algn="ctr"/>
                      <a:r>
                        <a:rPr lang="en-US" dirty="0"/>
                        <a:t>Initial Findings </a:t>
                      </a:r>
                    </a:p>
                  </a:txBody>
                  <a:tcPr>
                    <a:solidFill>
                      <a:srgbClr val="FFC000"/>
                    </a:solidFill>
                  </a:tcPr>
                </a:tc>
                <a:tc>
                  <a:txBody>
                    <a:bodyPr/>
                    <a:lstStyle/>
                    <a:p>
                      <a:pPr algn="ctr"/>
                      <a:r>
                        <a:rPr lang="en-US" dirty="0"/>
                        <a:t>Reflective Question</a:t>
                      </a:r>
                    </a:p>
                  </a:txBody>
                  <a:tcPr>
                    <a:solidFill>
                      <a:srgbClr val="FFC000"/>
                    </a:solidFill>
                  </a:tcPr>
                </a:tc>
                <a:extLst>
                  <a:ext uri="{0D108BD9-81ED-4DB2-BD59-A6C34878D82A}">
                    <a16:rowId xmlns:a16="http://schemas.microsoft.com/office/drawing/2014/main" val="1877792874"/>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Calibri" pitchFamily="34" charset="0"/>
                          <a:cs typeface="Calibri" pitchFamily="34" charset="0"/>
                        </a:rPr>
                        <a:t>During the activity of changing the mud pump liner and while the Derrickman was attempting to lift the liner cap from the liner, his right-hand index finger got trapped between the cap and the liner resulting in a fracture.</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dirty="0"/>
                        <a:t> </a:t>
                      </a:r>
                    </a:p>
                    <a:p>
                      <a:endParaRPr lang="en-US" dirty="0"/>
                    </a:p>
                  </a:txBody>
                  <a:tcPr>
                    <a:solidFill>
                      <a:schemeClr val="bg1">
                        <a:lumMod val="95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noProof="0" dirty="0">
                          <a:solidFill>
                            <a:schemeClr val="dk1"/>
                          </a:solidFill>
                          <a:latin typeface="+mn-lt"/>
                          <a:ea typeface="+mn-ea"/>
                          <a:cs typeface="+mn-cs"/>
                        </a:rPr>
                        <a:t>The Standard Operating Practice (SOP) was available but not Followed.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noProof="0" dirty="0">
                          <a:solidFill>
                            <a:schemeClr val="dk1"/>
                          </a:solidFill>
                          <a:latin typeface="+mn-lt"/>
                          <a:ea typeface="+mn-ea"/>
                          <a:cs typeface="+mn-cs"/>
                        </a:rPr>
                        <a:t>Supervisor failed to intervene when the job was not performed as planned.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noProof="0" dirty="0">
                          <a:solidFill>
                            <a:schemeClr val="dk1"/>
                          </a:solidFill>
                          <a:latin typeface="+mn-lt"/>
                          <a:ea typeface="+mn-ea"/>
                          <a:cs typeface="+mn-cs"/>
                        </a:rPr>
                        <a:t>The Pinch Point Hazard was not identified.</a:t>
                      </a:r>
                    </a:p>
                    <a:p>
                      <a:endParaRPr lang="en-US" dirty="0"/>
                    </a:p>
                  </a:txBody>
                  <a:tcPr>
                    <a:solidFill>
                      <a:schemeClr val="bg1">
                        <a:lumMod val="9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noProof="0" dirty="0">
                          <a:solidFill>
                            <a:schemeClr val="dk1"/>
                          </a:solidFill>
                          <a:latin typeface="+mn-lt"/>
                          <a:ea typeface="+mn-ea"/>
                          <a:cs typeface="+mn-cs"/>
                        </a:rPr>
                        <a:t>Do you follow the SOP steps when performing manual handling activities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noProof="0" dirty="0">
                          <a:solidFill>
                            <a:schemeClr val="dk1"/>
                          </a:solidFill>
                          <a:latin typeface="+mn-lt"/>
                          <a:ea typeface="+mn-ea"/>
                          <a:cs typeface="+mn-cs"/>
                        </a:rPr>
                        <a:t>How do you identify all Pinch Point Hazards prior starting the task?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noProof="0" dirty="0">
                          <a:solidFill>
                            <a:schemeClr val="dk1"/>
                          </a:solidFill>
                          <a:latin typeface="+mn-lt"/>
                          <a:ea typeface="+mn-ea"/>
                          <a:cs typeface="+mn-cs"/>
                        </a:rPr>
                        <a:t>Do you intervene during unsafe acts while performing the task?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noProof="0" dirty="0">
                          <a:solidFill>
                            <a:schemeClr val="dk1"/>
                          </a:solidFill>
                          <a:latin typeface="+mn-lt"/>
                          <a:ea typeface="+mn-ea"/>
                          <a:cs typeface="+mn-cs"/>
                        </a:rPr>
                        <a:t>How do you ensure effective supervision while carrying out a task?</a:t>
                      </a:r>
                    </a:p>
                  </a:txBody>
                  <a:tcPr>
                    <a:solidFill>
                      <a:schemeClr val="bg1">
                        <a:lumMod val="95000"/>
                      </a:schemeClr>
                    </a:solidFill>
                  </a:tcPr>
                </a:tc>
                <a:extLst>
                  <a:ext uri="{0D108BD9-81ED-4DB2-BD59-A6C34878D82A}">
                    <a16:rowId xmlns:a16="http://schemas.microsoft.com/office/drawing/2014/main" val="681116258"/>
                  </a:ext>
                </a:extLst>
              </a:tr>
            </a:tbl>
          </a:graphicData>
        </a:graphic>
      </p:graphicFrame>
      <p:sp>
        <p:nvSpPr>
          <p:cNvPr id="14" name="TextBox 13">
            <a:extLst>
              <a:ext uri="{FF2B5EF4-FFF2-40B4-BE49-F238E27FC236}">
                <a16:creationId xmlns:a16="http://schemas.microsoft.com/office/drawing/2014/main" id="{D25135CF-A417-46AC-915B-A70E5C2E3695}"/>
              </a:ext>
            </a:extLst>
          </p:cNvPr>
          <p:cNvSpPr txBox="1"/>
          <p:nvPr/>
        </p:nvSpPr>
        <p:spPr>
          <a:xfrm>
            <a:off x="9328557" y="6422971"/>
            <a:ext cx="2193723"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FF0000"/>
                </a:solidFill>
                <a:effectLst/>
                <a:uLnTx/>
                <a:uFillTx/>
                <a:latin typeface="Gill Sans"/>
                <a:cs typeface="Times New Roman" panose="02020603050405020304" pitchFamily="18" charset="0"/>
              </a:rPr>
              <a:t>2467-5555</a:t>
            </a:r>
            <a:endParaRPr kumimoji="0" lang="en-US" sz="1400" b="1" i="0" u="none" strike="noStrike" kern="1200" cap="none" spc="0" normalizeH="0" baseline="0" noProof="0" dirty="0">
              <a:ln>
                <a:noFill/>
              </a:ln>
              <a:solidFill>
                <a:srgbClr val="58595B"/>
              </a:solidFill>
              <a:effectLst/>
              <a:uLnTx/>
              <a:uFillTx/>
              <a:latin typeface="Gill Sans"/>
            </a:endParaRPr>
          </a:p>
        </p:txBody>
      </p:sp>
      <p:sp>
        <p:nvSpPr>
          <p:cNvPr id="11" name="TextBox 10">
            <a:extLst>
              <a:ext uri="{FF2B5EF4-FFF2-40B4-BE49-F238E27FC236}">
                <a16:creationId xmlns:a16="http://schemas.microsoft.com/office/drawing/2014/main" id="{E9A4FFD2-EDDD-4C25-9447-491252B68B7B}"/>
              </a:ext>
            </a:extLst>
          </p:cNvPr>
          <p:cNvSpPr txBox="1"/>
          <p:nvPr/>
        </p:nvSpPr>
        <p:spPr>
          <a:xfrm>
            <a:off x="9328557" y="4560587"/>
            <a:ext cx="2225876" cy="307777"/>
          </a:xfrm>
          <a:prstGeom prst="rect">
            <a:avLst/>
          </a:prstGeom>
          <a:solidFill>
            <a:schemeClr val="accent4"/>
          </a:solidFill>
        </p:spPr>
        <p:txBody>
          <a:bodyPr wrap="square" rtlCol="0">
            <a:spAutoFit/>
          </a:bodyPr>
          <a:lstStyle/>
          <a:p>
            <a:pPr algn="ctr"/>
            <a:r>
              <a:rPr lang="en-US" sz="1400" b="1" dirty="0">
                <a:solidFill>
                  <a:schemeClr val="lt1"/>
                </a:solidFill>
              </a:rPr>
              <a:t>PDO’s Golden Rules</a:t>
            </a:r>
          </a:p>
        </p:txBody>
      </p:sp>
      <p:sp>
        <p:nvSpPr>
          <p:cNvPr id="12" name="TextBox 11">
            <a:extLst>
              <a:ext uri="{FF2B5EF4-FFF2-40B4-BE49-F238E27FC236}">
                <a16:creationId xmlns:a16="http://schemas.microsoft.com/office/drawing/2014/main" id="{899085F4-8262-4CE2-9FC7-FB6B96632CBE}"/>
              </a:ext>
            </a:extLst>
          </p:cNvPr>
          <p:cNvSpPr txBox="1"/>
          <p:nvPr/>
        </p:nvSpPr>
        <p:spPr>
          <a:xfrm>
            <a:off x="9253056" y="4859975"/>
            <a:ext cx="2301377" cy="1169551"/>
          </a:xfrm>
          <a:prstGeom prst="rect">
            <a:avLst/>
          </a:prstGeom>
          <a:noFill/>
        </p:spPr>
        <p:txBody>
          <a:bodyPr wrap="square" rtlCol="0">
            <a:spAutoFit/>
          </a:bodyPr>
          <a:lstStyle/>
          <a:p>
            <a:pPr marL="285750" indent="-285750">
              <a:buFont typeface="Wingdings" panose="05000000000000000000" pitchFamily="2" charset="2"/>
              <a:buChar char="v"/>
            </a:pPr>
            <a:r>
              <a:rPr lang="en-US" sz="1400" b="1" dirty="0">
                <a:solidFill>
                  <a:schemeClr val="accent6">
                    <a:lumMod val="75000"/>
                  </a:schemeClr>
                </a:solidFill>
                <a:latin typeface="Gill Sans"/>
              </a:rPr>
              <a:t>Comply</a:t>
            </a:r>
            <a:r>
              <a:rPr lang="en-US" sz="1400" dirty="0">
                <a:latin typeface="Gill Sans"/>
              </a:rPr>
              <a:t> with the law, standards &amp; procedures</a:t>
            </a:r>
          </a:p>
          <a:p>
            <a:pPr marL="285750" indent="-285750">
              <a:buFont typeface="Wingdings" panose="05000000000000000000" pitchFamily="2" charset="2"/>
              <a:buChar char="v"/>
            </a:pPr>
            <a:r>
              <a:rPr lang="en-US" sz="1400" b="1" dirty="0">
                <a:solidFill>
                  <a:schemeClr val="accent6">
                    <a:lumMod val="75000"/>
                  </a:schemeClr>
                </a:solidFill>
                <a:latin typeface="Gill Sans"/>
              </a:rPr>
              <a:t>Intervene</a:t>
            </a:r>
            <a:r>
              <a:rPr lang="en-US" sz="1400" dirty="0">
                <a:latin typeface="Gill Sans"/>
              </a:rPr>
              <a:t> on unsafe &amp; noncompliant actions</a:t>
            </a:r>
          </a:p>
          <a:p>
            <a:pPr marL="285750" indent="-285750">
              <a:buFont typeface="Wingdings" panose="05000000000000000000" pitchFamily="2" charset="2"/>
              <a:buChar char="v"/>
            </a:pPr>
            <a:r>
              <a:rPr lang="en-US" sz="1400" b="1" dirty="0">
                <a:solidFill>
                  <a:schemeClr val="accent6">
                    <a:lumMod val="75000"/>
                  </a:schemeClr>
                </a:solidFill>
                <a:latin typeface="Gill Sans"/>
              </a:rPr>
              <a:t>Respect</a:t>
            </a:r>
            <a:r>
              <a:rPr lang="en-US" sz="1400" dirty="0">
                <a:latin typeface="Gill Sans"/>
              </a:rPr>
              <a:t> our neighbors</a:t>
            </a:r>
          </a:p>
        </p:txBody>
      </p:sp>
      <p:sp>
        <p:nvSpPr>
          <p:cNvPr id="18" name="TextBox 17">
            <a:extLst>
              <a:ext uri="{FF2B5EF4-FFF2-40B4-BE49-F238E27FC236}">
                <a16:creationId xmlns:a16="http://schemas.microsoft.com/office/drawing/2014/main" id="{B7EE3716-1AA3-49CD-B5EF-B67A5C3294D0}"/>
              </a:ext>
            </a:extLst>
          </p:cNvPr>
          <p:cNvSpPr txBox="1"/>
          <p:nvPr/>
        </p:nvSpPr>
        <p:spPr>
          <a:xfrm>
            <a:off x="9328560" y="6175025"/>
            <a:ext cx="2225876" cy="307777"/>
          </a:xfrm>
          <a:prstGeom prst="rect">
            <a:avLst/>
          </a:prstGeom>
          <a:solidFill>
            <a:schemeClr val="accent4"/>
          </a:solidFill>
        </p:spPr>
        <p:txBody>
          <a:bodyPr wrap="square" rtlCol="0">
            <a:spAutoFit/>
          </a:bodyPr>
          <a:lstStyle/>
          <a:p>
            <a:pPr algn="ctr"/>
            <a:r>
              <a:rPr lang="en-US" sz="1400" b="1" dirty="0">
                <a:solidFill>
                  <a:schemeClr val="lt1"/>
                </a:solidFill>
              </a:rPr>
              <a:t>PDO Emergency Number</a:t>
            </a:r>
          </a:p>
        </p:txBody>
      </p:sp>
      <p:pic>
        <p:nvPicPr>
          <p:cNvPr id="5" name="Picture 4">
            <a:extLst>
              <a:ext uri="{FF2B5EF4-FFF2-40B4-BE49-F238E27FC236}">
                <a16:creationId xmlns:a16="http://schemas.microsoft.com/office/drawing/2014/main" id="{B1DE4DCD-83BF-9028-7562-9EC5AB41CCB6}"/>
              </a:ext>
            </a:extLst>
          </p:cNvPr>
          <p:cNvPicPr>
            <a:picLocks noChangeAspect="1"/>
          </p:cNvPicPr>
          <p:nvPr/>
        </p:nvPicPr>
        <p:blipFill>
          <a:blip r:embed="rId2"/>
          <a:stretch>
            <a:fillRect/>
          </a:stretch>
        </p:blipFill>
        <p:spPr>
          <a:xfrm>
            <a:off x="87254" y="4360427"/>
            <a:ext cx="3964629" cy="2315524"/>
          </a:xfrm>
          <a:prstGeom prst="rect">
            <a:avLst/>
          </a:prstGeom>
        </p:spPr>
      </p:pic>
      <p:pic>
        <p:nvPicPr>
          <p:cNvPr id="10" name="Picture 9">
            <a:extLst>
              <a:ext uri="{FF2B5EF4-FFF2-40B4-BE49-F238E27FC236}">
                <a16:creationId xmlns:a16="http://schemas.microsoft.com/office/drawing/2014/main" id="{05D2314D-D882-D583-9E17-E5525363105A}"/>
              </a:ext>
            </a:extLst>
          </p:cNvPr>
          <p:cNvPicPr>
            <a:picLocks noChangeAspect="1"/>
          </p:cNvPicPr>
          <p:nvPr/>
        </p:nvPicPr>
        <p:blipFill>
          <a:blip r:embed="rId3"/>
          <a:stretch>
            <a:fillRect/>
          </a:stretch>
        </p:blipFill>
        <p:spPr>
          <a:xfrm>
            <a:off x="4171797" y="4360427"/>
            <a:ext cx="4089965" cy="2370321"/>
          </a:xfrm>
          <a:prstGeom prst="rect">
            <a:avLst/>
          </a:prstGeom>
        </p:spPr>
      </p:pic>
      <p:pic>
        <p:nvPicPr>
          <p:cNvPr id="3" name="Picture 2" descr="A picture containing text, clipart, night sky&#10;&#10;Description automatically generated">
            <a:extLst>
              <a:ext uri="{FF2B5EF4-FFF2-40B4-BE49-F238E27FC236}">
                <a16:creationId xmlns:a16="http://schemas.microsoft.com/office/drawing/2014/main" id="{4B4F39B4-C8B8-26A2-F254-9E67D6909B99}"/>
              </a:ext>
            </a:extLst>
          </p:cNvPr>
          <p:cNvPicPr>
            <a:picLocks noChangeAspect="1"/>
          </p:cNvPicPr>
          <p:nvPr/>
        </p:nvPicPr>
        <p:blipFill rotWithShape="1">
          <a:blip r:embed="rId4">
            <a:extLst>
              <a:ext uri="{28A0092B-C50C-407E-A947-70E740481C1C}">
                <a14:useLocalDpi xmlns:a14="http://schemas.microsoft.com/office/drawing/2010/main" val="0"/>
              </a:ext>
            </a:extLst>
          </a:blip>
          <a:srcRect l="-1199" t="-1432" r="80655" b="-3362"/>
          <a:stretch/>
        </p:blipFill>
        <p:spPr>
          <a:xfrm>
            <a:off x="11140035" y="54205"/>
            <a:ext cx="897271" cy="748999"/>
          </a:xfrm>
          <a:prstGeom prst="rect">
            <a:avLst/>
          </a:prstGeom>
        </p:spPr>
      </p:pic>
    </p:spTree>
    <p:extLst>
      <p:ext uri="{BB962C8B-B14F-4D97-AF65-F5344CB8AC3E}">
        <p14:creationId xmlns:p14="http://schemas.microsoft.com/office/powerpoint/2010/main" val="1835665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0BB79ADB-ED38-442D-B58B-1D6E5CE87567}"/>
              </a:ext>
            </a:extLst>
          </p:cNvPr>
          <p:cNvSpPr txBox="1">
            <a:spLocks/>
          </p:cNvSpPr>
          <p:nvPr/>
        </p:nvSpPr>
        <p:spPr>
          <a:xfrm>
            <a:off x="0" y="1"/>
            <a:ext cx="12192000" cy="896982"/>
          </a:xfrm>
          <a:prstGeom prst="rect">
            <a:avLst/>
          </a:prstGeom>
          <a:solidFill>
            <a:schemeClr val="accent4">
              <a:lumMod val="75000"/>
            </a:schemeClr>
          </a:solidFill>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Gill Sans"/>
              </a:rPr>
              <a:t>Learning From Incidents – First Alert</a:t>
            </a:r>
          </a:p>
        </p:txBody>
      </p:sp>
      <p:graphicFrame>
        <p:nvGraphicFramePr>
          <p:cNvPr id="20" name="Table 19">
            <a:extLst>
              <a:ext uri="{FF2B5EF4-FFF2-40B4-BE49-F238E27FC236}">
                <a16:creationId xmlns:a16="http://schemas.microsoft.com/office/drawing/2014/main" id="{CF407D90-1E93-43D8-96E8-75201EE01D82}"/>
              </a:ext>
            </a:extLst>
          </p:cNvPr>
          <p:cNvGraphicFramePr>
            <a:graphicFrameLocks noGrp="1"/>
          </p:cNvGraphicFramePr>
          <p:nvPr>
            <p:extLst>
              <p:ext uri="{D42A27DB-BD31-4B8C-83A1-F6EECF244321}">
                <p14:modId xmlns:p14="http://schemas.microsoft.com/office/powerpoint/2010/main" val="662310300"/>
              </p:ext>
            </p:extLst>
          </p:nvPr>
        </p:nvGraphicFramePr>
        <p:xfrm>
          <a:off x="0" y="1006487"/>
          <a:ext cx="12191998" cy="830612"/>
        </p:xfrm>
        <a:graphic>
          <a:graphicData uri="http://schemas.openxmlformats.org/drawingml/2006/table">
            <a:tbl>
              <a:tblPr firstRow="1" bandRow="1">
                <a:tableStyleId>{5C22544A-7EE6-4342-B048-85BDC9FD1C3A}</a:tableStyleId>
              </a:tblPr>
              <a:tblGrid>
                <a:gridCol w="1375794">
                  <a:extLst>
                    <a:ext uri="{9D8B030D-6E8A-4147-A177-3AD203B41FA5}">
                      <a16:colId xmlns:a16="http://schemas.microsoft.com/office/drawing/2014/main" val="4136576419"/>
                    </a:ext>
                  </a:extLst>
                </a:gridCol>
                <a:gridCol w="3061982">
                  <a:extLst>
                    <a:ext uri="{9D8B030D-6E8A-4147-A177-3AD203B41FA5}">
                      <a16:colId xmlns:a16="http://schemas.microsoft.com/office/drawing/2014/main" val="425046032"/>
                    </a:ext>
                  </a:extLst>
                </a:gridCol>
                <a:gridCol w="1350628">
                  <a:extLst>
                    <a:ext uri="{9D8B030D-6E8A-4147-A177-3AD203B41FA5}">
                      <a16:colId xmlns:a16="http://schemas.microsoft.com/office/drawing/2014/main" val="4255786960"/>
                    </a:ext>
                  </a:extLst>
                </a:gridCol>
                <a:gridCol w="2466363">
                  <a:extLst>
                    <a:ext uri="{9D8B030D-6E8A-4147-A177-3AD203B41FA5}">
                      <a16:colId xmlns:a16="http://schemas.microsoft.com/office/drawing/2014/main" val="2009492886"/>
                    </a:ext>
                  </a:extLst>
                </a:gridCol>
                <a:gridCol w="1333850">
                  <a:extLst>
                    <a:ext uri="{9D8B030D-6E8A-4147-A177-3AD203B41FA5}">
                      <a16:colId xmlns:a16="http://schemas.microsoft.com/office/drawing/2014/main" val="1090560065"/>
                    </a:ext>
                  </a:extLst>
                </a:gridCol>
                <a:gridCol w="2603381">
                  <a:extLst>
                    <a:ext uri="{9D8B030D-6E8A-4147-A177-3AD203B41FA5}">
                      <a16:colId xmlns:a16="http://schemas.microsoft.com/office/drawing/2014/main" val="4048325790"/>
                    </a:ext>
                  </a:extLst>
                </a:gridCol>
              </a:tblGrid>
              <a:tr h="285766">
                <a:tc>
                  <a:txBody>
                    <a:bodyPr/>
                    <a:lstStyle/>
                    <a:p>
                      <a:pPr algn="ctr"/>
                      <a:r>
                        <a:rPr lang="en-US" sz="1100" dirty="0">
                          <a:solidFill>
                            <a:schemeClr val="tx1"/>
                          </a:solidFill>
                          <a:latin typeface="Gill Sans"/>
                        </a:rPr>
                        <a:t>PIM #</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100" b="0" kern="1200" dirty="0">
                          <a:solidFill>
                            <a:schemeClr val="dk1"/>
                          </a:solidFill>
                          <a:latin typeface="Gill Sans"/>
                          <a:ea typeface="+mn-ea"/>
                          <a:cs typeface="+mn-cs"/>
                        </a:rPr>
                        <a:t>1154245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latin typeface="Gill Sans"/>
                          <a:ea typeface="+mn-ea"/>
                          <a:cs typeface="+mn-cs"/>
                        </a:rPr>
                        <a:t>Date &amp; 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r>
                        <a:rPr lang="en-US" sz="1100" b="0" kern="1200" dirty="0">
                          <a:solidFill>
                            <a:schemeClr val="dk1"/>
                          </a:solidFill>
                          <a:latin typeface="Gill Sans"/>
                          <a:ea typeface="+mn-ea"/>
                          <a:cs typeface="+mn-cs"/>
                        </a:rPr>
                        <a:t>17.05.2023 @ 20:00 hrs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100" b="1" kern="1200" noProof="0" dirty="0">
                          <a:solidFill>
                            <a:schemeClr val="tx1"/>
                          </a:solidFill>
                          <a:latin typeface="Gill Sans"/>
                          <a:ea typeface="+mn-ea"/>
                          <a:cs typeface="+mn-cs"/>
                        </a:rPr>
                        <a:t>Direct / Depart</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latin typeface="Gill Sans"/>
                          <a:ea typeface="+mn-ea"/>
                          <a:cs typeface="+mn-cs"/>
                        </a:rPr>
                        <a:t>UWD / UWOX</a:t>
                      </a:r>
                    </a:p>
                  </a:txBody>
                  <a:tcPr>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06748105"/>
                  </a:ext>
                </a:extLst>
              </a:tr>
              <a:tr h="285766">
                <a:tc>
                  <a:txBody>
                    <a:bodyPr/>
                    <a:lstStyle/>
                    <a:p>
                      <a:pPr algn="ctr"/>
                      <a:r>
                        <a:rPr lang="en-US" sz="1100" b="1" kern="1200" dirty="0">
                          <a:solidFill>
                            <a:schemeClr val="tx1"/>
                          </a:solidFill>
                          <a:latin typeface="Gill Sans"/>
                          <a:ea typeface="+mn-ea"/>
                          <a:cs typeface="+mn-cs"/>
                        </a:rPr>
                        <a:t>Incident Type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Gill Sans"/>
                          <a:ea typeface="+mn-ea"/>
                          <a:cs typeface="Calibri" pitchFamily="34" charset="0"/>
                        </a:rPr>
                        <a:t>LTI#05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latin typeface="Gill Sans"/>
                          <a:ea typeface="+mn-ea"/>
                          <a:cs typeface="+mn-cs"/>
                        </a:rPr>
                        <a:t>Contractor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100" b="0" dirty="0">
                          <a:latin typeface="Gill Sans"/>
                        </a:rPr>
                        <a:t>KCA Deutag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100" b="1" kern="1200" noProof="0" dirty="0">
                          <a:solidFill>
                            <a:schemeClr val="tx1"/>
                          </a:solidFill>
                          <a:latin typeface="Gill Sans"/>
                          <a:ea typeface="+mn-ea"/>
                          <a:cs typeface="+mn-cs"/>
                        </a:rPr>
                        <a:t>Activity</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latin typeface="Gill Sans"/>
                          <a:ea typeface="+mn-ea"/>
                          <a:cs typeface="+mn-cs"/>
                        </a:rPr>
                        <a:t>Unbolting mud pump cover</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36305567"/>
                  </a:ext>
                </a:extLst>
              </a:tr>
              <a:tr h="220012">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100" b="1" kern="1200" noProof="0" dirty="0">
                          <a:solidFill>
                            <a:schemeClr val="tx1"/>
                          </a:solidFill>
                          <a:latin typeface="Gill Sans"/>
                          <a:ea typeface="+mn-ea"/>
                          <a:cs typeface="+mn-cs"/>
                        </a:rPr>
                        <a:t>Pattern</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lang="en-US" sz="1100" b="0" kern="1200" dirty="0">
                          <a:solidFill>
                            <a:schemeClr val="dk1"/>
                          </a:solidFill>
                          <a:latin typeface="Gill Sans"/>
                          <a:ea typeface="+mn-ea"/>
                          <a:cs typeface="+mn-cs"/>
                        </a:rPr>
                        <a:t>Released Energy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100" b="1" kern="1200" noProof="0" dirty="0">
                          <a:solidFill>
                            <a:schemeClr val="tx1"/>
                          </a:solidFill>
                          <a:latin typeface="Gill Sans"/>
                          <a:ea typeface="+mn-ea"/>
                          <a:cs typeface="+mn-cs"/>
                        </a:rPr>
                        <a:t>Location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latin typeface="Gill Sans"/>
                        </a:rPr>
                        <a:t>Rig-50, Yibal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100" b="1" kern="1200" noProof="0" dirty="0">
                          <a:solidFill>
                            <a:schemeClr val="tx1"/>
                          </a:solidFill>
                          <a:latin typeface="Gill Sans"/>
                          <a:ea typeface="+mn-ea"/>
                          <a:cs typeface="+mn-cs"/>
                        </a:rPr>
                        <a:t>Learning Audience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latin typeface="Gill Sans"/>
                          <a:ea typeface="+mn-ea"/>
                          <a:cs typeface="+mn-cs"/>
                        </a:rPr>
                        <a:t>All PDO &amp; Contractors</a:t>
                      </a:r>
                    </a:p>
                  </a:txBody>
                  <a:tcPr>
                    <a:lnT w="12700" cap="flat" cmpd="sng" algn="ctr">
                      <a:solidFill>
                        <a:schemeClr val="tx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3519593395"/>
                  </a:ext>
                </a:extLst>
              </a:tr>
            </a:tbl>
          </a:graphicData>
        </a:graphic>
      </p:graphicFrame>
      <p:graphicFrame>
        <p:nvGraphicFramePr>
          <p:cNvPr id="2" name="Table 2">
            <a:extLst>
              <a:ext uri="{FF2B5EF4-FFF2-40B4-BE49-F238E27FC236}">
                <a16:creationId xmlns:a16="http://schemas.microsoft.com/office/drawing/2014/main" id="{E8426D24-F2AB-4267-B123-161E3F256C18}"/>
              </a:ext>
            </a:extLst>
          </p:cNvPr>
          <p:cNvGraphicFramePr>
            <a:graphicFrameLocks noGrp="1"/>
          </p:cNvGraphicFramePr>
          <p:nvPr>
            <p:extLst>
              <p:ext uri="{D42A27DB-BD31-4B8C-83A1-F6EECF244321}">
                <p14:modId xmlns:p14="http://schemas.microsoft.com/office/powerpoint/2010/main" val="1048389218"/>
              </p:ext>
            </p:extLst>
          </p:nvPr>
        </p:nvGraphicFramePr>
        <p:xfrm>
          <a:off x="0" y="2136103"/>
          <a:ext cx="12191997" cy="1925320"/>
        </p:xfrm>
        <a:graphic>
          <a:graphicData uri="http://schemas.openxmlformats.org/drawingml/2006/table">
            <a:tbl>
              <a:tblPr firstRow="1" bandRow="1">
                <a:tableStyleId>{5C22544A-7EE6-4342-B048-85BDC9FD1C3A}</a:tableStyleId>
              </a:tblPr>
              <a:tblGrid>
                <a:gridCol w="4063999">
                  <a:extLst>
                    <a:ext uri="{9D8B030D-6E8A-4147-A177-3AD203B41FA5}">
                      <a16:colId xmlns:a16="http://schemas.microsoft.com/office/drawing/2014/main" val="697750423"/>
                    </a:ext>
                  </a:extLst>
                </a:gridCol>
                <a:gridCol w="4063999">
                  <a:extLst>
                    <a:ext uri="{9D8B030D-6E8A-4147-A177-3AD203B41FA5}">
                      <a16:colId xmlns:a16="http://schemas.microsoft.com/office/drawing/2014/main" val="1362214972"/>
                    </a:ext>
                  </a:extLst>
                </a:gridCol>
                <a:gridCol w="4063999">
                  <a:extLst>
                    <a:ext uri="{9D8B030D-6E8A-4147-A177-3AD203B41FA5}">
                      <a16:colId xmlns:a16="http://schemas.microsoft.com/office/drawing/2014/main" val="23553104"/>
                    </a:ext>
                  </a:extLst>
                </a:gridCol>
              </a:tblGrid>
              <a:tr h="370840">
                <a:tc>
                  <a:txBody>
                    <a:bodyPr/>
                    <a:lstStyle/>
                    <a:p>
                      <a:pPr algn="ctr"/>
                      <a:r>
                        <a:rPr lang="en-US" dirty="0"/>
                        <a:t>What Happened</a:t>
                      </a:r>
                    </a:p>
                  </a:txBody>
                  <a:tcPr>
                    <a:solidFill>
                      <a:srgbClr val="FFC000"/>
                    </a:solidFill>
                  </a:tcPr>
                </a:tc>
                <a:tc>
                  <a:txBody>
                    <a:bodyPr/>
                    <a:lstStyle/>
                    <a:p>
                      <a:pPr algn="ctr"/>
                      <a:r>
                        <a:rPr lang="en-US" dirty="0"/>
                        <a:t>Initial Findings </a:t>
                      </a:r>
                    </a:p>
                  </a:txBody>
                  <a:tcPr>
                    <a:solidFill>
                      <a:srgbClr val="FFC000"/>
                    </a:solidFill>
                  </a:tcPr>
                </a:tc>
                <a:tc>
                  <a:txBody>
                    <a:bodyPr/>
                    <a:lstStyle/>
                    <a:p>
                      <a:pPr algn="ctr"/>
                      <a:r>
                        <a:rPr lang="en-US" dirty="0"/>
                        <a:t>Reflective Question</a:t>
                      </a:r>
                    </a:p>
                  </a:txBody>
                  <a:tcPr>
                    <a:solidFill>
                      <a:srgbClr val="FFC000"/>
                    </a:solidFill>
                  </a:tcPr>
                </a:tc>
                <a:extLst>
                  <a:ext uri="{0D108BD9-81ED-4DB2-BD59-A6C34878D82A}">
                    <a16:rowId xmlns:a16="http://schemas.microsoft.com/office/drawing/2014/main" val="1877792874"/>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Calibri" pitchFamily="34" charset="0"/>
                          <a:cs typeface="Calibri" pitchFamily="34" charset="0"/>
                        </a:rPr>
                        <a:t>While the Mechanic was involved in unbolting the mud pump cover using a crane, the cover slightly moved and hit his left leg causing fracture at his left thigh.</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dirty="0"/>
                        <a:t> </a:t>
                      </a:r>
                    </a:p>
                    <a:p>
                      <a:endParaRPr lang="en-US" dirty="0"/>
                    </a:p>
                  </a:txBody>
                  <a:tcPr>
                    <a:solidFill>
                      <a:schemeClr val="bg1">
                        <a:lumMod val="95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noProof="0" dirty="0">
                          <a:solidFill>
                            <a:schemeClr val="dk1"/>
                          </a:solidFill>
                          <a:latin typeface="+mn-lt"/>
                          <a:ea typeface="+mn-ea"/>
                          <a:cs typeface="+mn-cs"/>
                        </a:rPr>
                        <a:t>The supervisor himself was carrying out the task without the help of banksman/assistant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noProof="0" dirty="0">
                          <a:solidFill>
                            <a:schemeClr val="dk1"/>
                          </a:solidFill>
                          <a:latin typeface="+mn-lt"/>
                          <a:ea typeface="+mn-ea"/>
                          <a:cs typeface="+mn-cs"/>
                        </a:rPr>
                        <a:t>The JSA was not adequate to identify the line of fire hazard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noProof="0" dirty="0">
                          <a:solidFill>
                            <a:schemeClr val="dk1"/>
                          </a:solidFill>
                          <a:latin typeface="+mn-lt"/>
                          <a:ea typeface="+mn-ea"/>
                          <a:cs typeface="+mn-cs"/>
                        </a:rPr>
                        <a:t>The situation was not reassessed after finding the cover was stuck</a:t>
                      </a:r>
                    </a:p>
                    <a:p>
                      <a:endParaRPr lang="en-US" dirty="0"/>
                    </a:p>
                  </a:txBody>
                  <a:tcPr>
                    <a:solidFill>
                      <a:schemeClr val="bg1">
                        <a:lumMod val="9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noProof="0" dirty="0">
                          <a:solidFill>
                            <a:schemeClr val="dk1"/>
                          </a:solidFill>
                          <a:latin typeface="+mn-lt"/>
                          <a:ea typeface="+mn-ea"/>
                          <a:cs typeface="+mn-cs"/>
                        </a:rPr>
                        <a:t>How do you ensure line of fire risks are identified prior stating the job?</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noProof="0" dirty="0">
                          <a:solidFill>
                            <a:schemeClr val="dk1"/>
                          </a:solidFill>
                          <a:latin typeface="+mn-lt"/>
                          <a:ea typeface="+mn-ea"/>
                          <a:cs typeface="+mn-cs"/>
                        </a:rPr>
                        <a:t>How do you ensure the tasks are being effectively supervised?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noProof="0" dirty="0">
                          <a:solidFill>
                            <a:schemeClr val="dk1"/>
                          </a:solidFill>
                          <a:latin typeface="+mn-lt"/>
                          <a:ea typeface="+mn-ea"/>
                          <a:cs typeface="+mn-cs"/>
                        </a:rPr>
                        <a:t>Do you always ensure banks man is in place prior lifting a load?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noProof="0" dirty="0">
                          <a:solidFill>
                            <a:schemeClr val="dk1"/>
                          </a:solidFill>
                          <a:latin typeface="+mn-lt"/>
                          <a:ea typeface="+mn-ea"/>
                          <a:cs typeface="+mn-cs"/>
                        </a:rPr>
                        <a:t>How do you ensure JSA’s are up to date and identifies risks associated with the job?</a:t>
                      </a:r>
                    </a:p>
                  </a:txBody>
                  <a:tcPr>
                    <a:solidFill>
                      <a:schemeClr val="bg1">
                        <a:lumMod val="95000"/>
                      </a:schemeClr>
                    </a:solidFill>
                  </a:tcPr>
                </a:tc>
                <a:extLst>
                  <a:ext uri="{0D108BD9-81ED-4DB2-BD59-A6C34878D82A}">
                    <a16:rowId xmlns:a16="http://schemas.microsoft.com/office/drawing/2014/main" val="681116258"/>
                  </a:ext>
                </a:extLst>
              </a:tr>
            </a:tbl>
          </a:graphicData>
        </a:graphic>
      </p:graphicFrame>
      <p:sp>
        <p:nvSpPr>
          <p:cNvPr id="14" name="TextBox 13">
            <a:extLst>
              <a:ext uri="{FF2B5EF4-FFF2-40B4-BE49-F238E27FC236}">
                <a16:creationId xmlns:a16="http://schemas.microsoft.com/office/drawing/2014/main" id="{D25135CF-A417-46AC-915B-A70E5C2E3695}"/>
              </a:ext>
            </a:extLst>
          </p:cNvPr>
          <p:cNvSpPr txBox="1"/>
          <p:nvPr/>
        </p:nvSpPr>
        <p:spPr>
          <a:xfrm>
            <a:off x="9253056" y="6422971"/>
            <a:ext cx="2193723"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FF0000"/>
                </a:solidFill>
                <a:effectLst/>
                <a:uLnTx/>
                <a:uFillTx/>
                <a:latin typeface="Gill Sans"/>
                <a:ea typeface="+mn-ea"/>
                <a:cs typeface="Times New Roman" panose="02020603050405020304" pitchFamily="18" charset="0"/>
              </a:rPr>
              <a:t>2467-5555</a:t>
            </a:r>
            <a:endParaRPr kumimoji="0" lang="en-US" sz="1400" b="1" i="0" u="none" strike="noStrike" kern="1200" cap="none" spc="0" normalizeH="0" baseline="0" noProof="0" dirty="0">
              <a:ln>
                <a:noFill/>
              </a:ln>
              <a:solidFill>
                <a:srgbClr val="58595B"/>
              </a:solidFill>
              <a:effectLst/>
              <a:uLnTx/>
              <a:uFillTx/>
              <a:latin typeface="Gill Sans"/>
              <a:ea typeface="+mn-ea"/>
              <a:cs typeface="+mn-cs"/>
            </a:endParaRPr>
          </a:p>
        </p:txBody>
      </p:sp>
      <p:sp>
        <p:nvSpPr>
          <p:cNvPr id="11" name="TextBox 10">
            <a:extLst>
              <a:ext uri="{FF2B5EF4-FFF2-40B4-BE49-F238E27FC236}">
                <a16:creationId xmlns:a16="http://schemas.microsoft.com/office/drawing/2014/main" id="{E9A4FFD2-EDDD-4C25-9447-491252B68B7B}"/>
              </a:ext>
            </a:extLst>
          </p:cNvPr>
          <p:cNvSpPr txBox="1"/>
          <p:nvPr/>
        </p:nvSpPr>
        <p:spPr>
          <a:xfrm>
            <a:off x="9253056" y="4560587"/>
            <a:ext cx="2225876" cy="307777"/>
          </a:xfrm>
          <a:prstGeom prst="rect">
            <a:avLst/>
          </a:prstGeom>
          <a:solidFill>
            <a:schemeClr val="accent4"/>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PDO’s Golden Rules</a:t>
            </a:r>
          </a:p>
        </p:txBody>
      </p:sp>
      <p:sp>
        <p:nvSpPr>
          <p:cNvPr id="12" name="TextBox 11">
            <a:extLst>
              <a:ext uri="{FF2B5EF4-FFF2-40B4-BE49-F238E27FC236}">
                <a16:creationId xmlns:a16="http://schemas.microsoft.com/office/drawing/2014/main" id="{899085F4-8262-4CE2-9FC7-FB6B96632CBE}"/>
              </a:ext>
            </a:extLst>
          </p:cNvPr>
          <p:cNvSpPr txBox="1"/>
          <p:nvPr/>
        </p:nvSpPr>
        <p:spPr>
          <a:xfrm>
            <a:off x="9177555" y="4859975"/>
            <a:ext cx="2301377" cy="116955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400" b="1" i="0" u="none" strike="noStrike" kern="1200" cap="none" spc="0" normalizeH="0" baseline="0" noProof="0" dirty="0">
                <a:ln>
                  <a:noFill/>
                </a:ln>
                <a:solidFill>
                  <a:srgbClr val="70AD47">
                    <a:lumMod val="75000"/>
                  </a:srgbClr>
                </a:solidFill>
                <a:effectLst/>
                <a:uLnTx/>
                <a:uFillTx/>
                <a:latin typeface="Gill Sans"/>
                <a:ea typeface="+mn-ea"/>
                <a:cs typeface="+mn-cs"/>
              </a:rPr>
              <a:t>Comply</a:t>
            </a:r>
            <a:r>
              <a:rPr kumimoji="0" lang="en-US" sz="1400" b="0" i="0" u="none" strike="noStrike" kern="1200" cap="none" spc="0" normalizeH="0" baseline="0" noProof="0" dirty="0">
                <a:ln>
                  <a:noFill/>
                </a:ln>
                <a:solidFill>
                  <a:prstClr val="black"/>
                </a:solidFill>
                <a:effectLst/>
                <a:uLnTx/>
                <a:uFillTx/>
                <a:latin typeface="Gill Sans"/>
                <a:ea typeface="+mn-ea"/>
                <a:cs typeface="+mn-cs"/>
              </a:rPr>
              <a:t> with the law, standards &amp; procedures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400" b="1" i="0" u="none" strike="noStrike" kern="1200" cap="none" spc="0" normalizeH="0" baseline="0" noProof="0" dirty="0">
                <a:ln>
                  <a:noFill/>
                </a:ln>
                <a:solidFill>
                  <a:srgbClr val="70AD47">
                    <a:lumMod val="75000"/>
                  </a:srgbClr>
                </a:solidFill>
                <a:effectLst/>
                <a:uLnTx/>
                <a:uFillTx/>
                <a:latin typeface="Gill Sans"/>
                <a:ea typeface="+mn-ea"/>
                <a:cs typeface="+mn-cs"/>
              </a:rPr>
              <a:t>Intervene</a:t>
            </a:r>
            <a:r>
              <a:rPr kumimoji="0" lang="en-US" sz="1400" b="0" i="0" u="none" strike="noStrike" kern="1200" cap="none" spc="0" normalizeH="0" baseline="0" noProof="0" dirty="0">
                <a:ln>
                  <a:noFill/>
                </a:ln>
                <a:solidFill>
                  <a:prstClr val="black"/>
                </a:solidFill>
                <a:effectLst/>
                <a:uLnTx/>
                <a:uFillTx/>
                <a:latin typeface="Gill Sans"/>
                <a:ea typeface="+mn-ea"/>
                <a:cs typeface="+mn-cs"/>
              </a:rPr>
              <a:t> on unsafe &amp; noncompliant actions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400" b="1" i="0" u="none" strike="noStrike" kern="1200" cap="none" spc="0" normalizeH="0" baseline="0" noProof="0" dirty="0">
                <a:ln>
                  <a:noFill/>
                </a:ln>
                <a:solidFill>
                  <a:srgbClr val="70AD47">
                    <a:lumMod val="75000"/>
                  </a:srgbClr>
                </a:solidFill>
                <a:effectLst/>
                <a:uLnTx/>
                <a:uFillTx/>
                <a:latin typeface="Gill Sans"/>
                <a:ea typeface="+mn-ea"/>
                <a:cs typeface="+mn-cs"/>
              </a:rPr>
              <a:t>Respect</a:t>
            </a:r>
            <a:r>
              <a:rPr kumimoji="0" lang="en-US" sz="1400" b="0" i="0" u="none" strike="noStrike" kern="1200" cap="none" spc="0" normalizeH="0" baseline="0" noProof="0" dirty="0">
                <a:ln>
                  <a:noFill/>
                </a:ln>
                <a:solidFill>
                  <a:prstClr val="black"/>
                </a:solidFill>
                <a:effectLst/>
                <a:uLnTx/>
                <a:uFillTx/>
                <a:latin typeface="Gill Sans"/>
                <a:ea typeface="+mn-ea"/>
                <a:cs typeface="+mn-cs"/>
              </a:rPr>
              <a:t> our neighbors</a:t>
            </a:r>
          </a:p>
        </p:txBody>
      </p:sp>
      <p:sp>
        <p:nvSpPr>
          <p:cNvPr id="18" name="TextBox 17">
            <a:extLst>
              <a:ext uri="{FF2B5EF4-FFF2-40B4-BE49-F238E27FC236}">
                <a16:creationId xmlns:a16="http://schemas.microsoft.com/office/drawing/2014/main" id="{B7EE3716-1AA3-49CD-B5EF-B67A5C3294D0}"/>
              </a:ext>
            </a:extLst>
          </p:cNvPr>
          <p:cNvSpPr txBox="1"/>
          <p:nvPr/>
        </p:nvSpPr>
        <p:spPr>
          <a:xfrm>
            <a:off x="9253059" y="6175025"/>
            <a:ext cx="2225876" cy="307777"/>
          </a:xfrm>
          <a:prstGeom prst="rect">
            <a:avLst/>
          </a:prstGeom>
          <a:solidFill>
            <a:schemeClr val="accent4"/>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PDO Emergency Number</a:t>
            </a:r>
          </a:p>
        </p:txBody>
      </p:sp>
      <p:pic>
        <p:nvPicPr>
          <p:cNvPr id="3" name="Picture 2">
            <a:extLst>
              <a:ext uri="{FF2B5EF4-FFF2-40B4-BE49-F238E27FC236}">
                <a16:creationId xmlns:a16="http://schemas.microsoft.com/office/drawing/2014/main" id="{9B37F448-EDCB-6F66-13E5-D36ACDB3AD1F}"/>
              </a:ext>
            </a:extLst>
          </p:cNvPr>
          <p:cNvPicPr>
            <a:picLocks noChangeAspect="1"/>
          </p:cNvPicPr>
          <p:nvPr/>
        </p:nvPicPr>
        <p:blipFill>
          <a:blip r:embed="rId2"/>
          <a:stretch>
            <a:fillRect/>
          </a:stretch>
        </p:blipFill>
        <p:spPr>
          <a:xfrm>
            <a:off x="251459" y="4297230"/>
            <a:ext cx="3195591" cy="2272535"/>
          </a:xfrm>
          <a:prstGeom prst="rect">
            <a:avLst/>
          </a:prstGeom>
        </p:spPr>
      </p:pic>
      <p:pic>
        <p:nvPicPr>
          <p:cNvPr id="6" name="Picture 5">
            <a:extLst>
              <a:ext uri="{FF2B5EF4-FFF2-40B4-BE49-F238E27FC236}">
                <a16:creationId xmlns:a16="http://schemas.microsoft.com/office/drawing/2014/main" id="{6F462658-74BA-1FB5-DDA7-E79452554911}"/>
              </a:ext>
            </a:extLst>
          </p:cNvPr>
          <p:cNvPicPr>
            <a:picLocks noChangeAspect="1"/>
          </p:cNvPicPr>
          <p:nvPr/>
        </p:nvPicPr>
        <p:blipFill>
          <a:blip r:embed="rId3"/>
          <a:stretch>
            <a:fillRect/>
          </a:stretch>
        </p:blipFill>
        <p:spPr>
          <a:xfrm>
            <a:off x="4010673" y="4297230"/>
            <a:ext cx="3195591" cy="2272535"/>
          </a:xfrm>
          <a:prstGeom prst="rect">
            <a:avLst/>
          </a:prstGeom>
        </p:spPr>
      </p:pic>
      <p:grpSp>
        <p:nvGrpSpPr>
          <p:cNvPr id="9" name="Group 131">
            <a:extLst>
              <a:ext uri="{FF2B5EF4-FFF2-40B4-BE49-F238E27FC236}">
                <a16:creationId xmlns:a16="http://schemas.microsoft.com/office/drawing/2014/main" id="{FA102E56-5CB4-AEEF-D571-34D406E0748B}"/>
              </a:ext>
            </a:extLst>
          </p:cNvPr>
          <p:cNvGrpSpPr>
            <a:grpSpLocks/>
          </p:cNvGrpSpPr>
          <p:nvPr/>
        </p:nvGrpSpPr>
        <p:grpSpPr bwMode="auto">
          <a:xfrm>
            <a:off x="3319892" y="6175025"/>
            <a:ext cx="286473" cy="463493"/>
            <a:chOff x="3504" y="544"/>
            <a:chExt cx="2287" cy="1855"/>
          </a:xfrm>
        </p:grpSpPr>
        <p:sp>
          <p:nvSpPr>
            <p:cNvPr id="13" name="Line 129">
              <a:extLst>
                <a:ext uri="{FF2B5EF4-FFF2-40B4-BE49-F238E27FC236}">
                  <a16:creationId xmlns:a16="http://schemas.microsoft.com/office/drawing/2014/main" id="{3F0A5A44-8825-05CD-2D81-AB412EB4D2B4}"/>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defTabSz="778472" eaLnBrk="0" fontAlgn="base" hangingPunct="0">
                <a:spcBef>
                  <a:spcPct val="0"/>
                </a:spcBef>
                <a:spcAft>
                  <a:spcPct val="0"/>
                </a:spcAft>
                <a:defRPr/>
              </a:pPr>
              <a:endParaRPr lang="en-US" sz="2043">
                <a:solidFill>
                  <a:srgbClr val="000000"/>
                </a:solidFill>
                <a:latin typeface="Times New Roman" pitchFamily="18" charset="0"/>
              </a:endParaRPr>
            </a:p>
          </p:txBody>
        </p:sp>
        <p:sp>
          <p:nvSpPr>
            <p:cNvPr id="15" name="Line 130">
              <a:extLst>
                <a:ext uri="{FF2B5EF4-FFF2-40B4-BE49-F238E27FC236}">
                  <a16:creationId xmlns:a16="http://schemas.microsoft.com/office/drawing/2014/main" id="{6B3EFA3F-DBE0-2C34-4DA8-598A6765B0C4}"/>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defTabSz="778472" eaLnBrk="0" fontAlgn="base" hangingPunct="0">
                <a:spcBef>
                  <a:spcPct val="0"/>
                </a:spcBef>
                <a:spcAft>
                  <a:spcPct val="0"/>
                </a:spcAft>
                <a:defRPr/>
              </a:pPr>
              <a:endParaRPr lang="en-US" sz="2043" dirty="0">
                <a:solidFill>
                  <a:srgbClr val="000000"/>
                </a:solidFill>
                <a:latin typeface="Times New Roman" pitchFamily="18" charset="0"/>
              </a:endParaRPr>
            </a:p>
          </p:txBody>
        </p:sp>
      </p:grpSp>
      <p:sp>
        <p:nvSpPr>
          <p:cNvPr id="16" name="Freeform 132">
            <a:extLst>
              <a:ext uri="{FF2B5EF4-FFF2-40B4-BE49-F238E27FC236}">
                <a16:creationId xmlns:a16="http://schemas.microsoft.com/office/drawing/2014/main" id="{70476C22-3B64-8505-5E01-0954B39AF04E}"/>
              </a:ext>
            </a:extLst>
          </p:cNvPr>
          <p:cNvSpPr>
            <a:spLocks/>
          </p:cNvSpPr>
          <p:nvPr/>
        </p:nvSpPr>
        <p:spPr bwMode="auto">
          <a:xfrm>
            <a:off x="6833170" y="6228385"/>
            <a:ext cx="389172" cy="389172"/>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defTabSz="778472" eaLnBrk="0" fontAlgn="base" hangingPunct="0">
              <a:spcBef>
                <a:spcPct val="0"/>
              </a:spcBef>
              <a:spcAft>
                <a:spcPct val="0"/>
              </a:spcAft>
              <a:defRPr/>
            </a:pPr>
            <a:endParaRPr lang="en-US" sz="2043" dirty="0">
              <a:solidFill>
                <a:srgbClr val="000000"/>
              </a:solidFill>
              <a:latin typeface="Times New Roman" pitchFamily="18" charset="0"/>
            </a:endParaRPr>
          </a:p>
        </p:txBody>
      </p:sp>
      <p:pic>
        <p:nvPicPr>
          <p:cNvPr id="5" name="Picture 4" descr="A picture containing text, clipart, night sky&#10;&#10;Description automatically generated">
            <a:extLst>
              <a:ext uri="{FF2B5EF4-FFF2-40B4-BE49-F238E27FC236}">
                <a16:creationId xmlns:a16="http://schemas.microsoft.com/office/drawing/2014/main" id="{6103FECD-F163-8422-2B34-9DA5CC6847A3}"/>
              </a:ext>
            </a:extLst>
          </p:cNvPr>
          <p:cNvPicPr>
            <a:picLocks noChangeAspect="1"/>
          </p:cNvPicPr>
          <p:nvPr/>
        </p:nvPicPr>
        <p:blipFill rotWithShape="1">
          <a:blip r:embed="rId4">
            <a:extLst>
              <a:ext uri="{28A0092B-C50C-407E-A947-70E740481C1C}">
                <a14:useLocalDpi xmlns:a14="http://schemas.microsoft.com/office/drawing/2010/main" val="0"/>
              </a:ext>
            </a:extLst>
          </a:blip>
          <a:srcRect l="-1199" t="-1432" r="80655" b="-3362"/>
          <a:stretch/>
        </p:blipFill>
        <p:spPr>
          <a:xfrm>
            <a:off x="11140035" y="54205"/>
            <a:ext cx="897271" cy="748999"/>
          </a:xfrm>
          <a:prstGeom prst="rect">
            <a:avLst/>
          </a:prstGeom>
        </p:spPr>
      </p:pic>
    </p:spTree>
    <p:extLst>
      <p:ext uri="{BB962C8B-B14F-4D97-AF65-F5344CB8AC3E}">
        <p14:creationId xmlns:p14="http://schemas.microsoft.com/office/powerpoint/2010/main" val="2040711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0BB79ADB-ED38-442D-B58B-1D6E5CE87567}"/>
              </a:ext>
            </a:extLst>
          </p:cNvPr>
          <p:cNvSpPr txBox="1">
            <a:spLocks/>
          </p:cNvSpPr>
          <p:nvPr/>
        </p:nvSpPr>
        <p:spPr>
          <a:xfrm>
            <a:off x="0" y="1"/>
            <a:ext cx="12192000" cy="896982"/>
          </a:xfrm>
          <a:prstGeom prst="rect">
            <a:avLst/>
          </a:prstGeom>
          <a:solidFill>
            <a:schemeClr val="accent4">
              <a:lumMod val="75000"/>
            </a:schemeClr>
          </a:solidFill>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Gill Sans"/>
                <a:ea typeface="+mj-ea"/>
                <a:cs typeface="+mj-cs"/>
              </a:rPr>
              <a:t>Learning From Incidents – First Alert</a:t>
            </a:r>
          </a:p>
        </p:txBody>
      </p:sp>
      <p:graphicFrame>
        <p:nvGraphicFramePr>
          <p:cNvPr id="20" name="Table 19">
            <a:extLst>
              <a:ext uri="{FF2B5EF4-FFF2-40B4-BE49-F238E27FC236}">
                <a16:creationId xmlns:a16="http://schemas.microsoft.com/office/drawing/2014/main" id="{CF407D90-1E93-43D8-96E8-75201EE01D82}"/>
              </a:ext>
            </a:extLst>
          </p:cNvPr>
          <p:cNvGraphicFramePr>
            <a:graphicFrameLocks noGrp="1"/>
          </p:cNvGraphicFramePr>
          <p:nvPr>
            <p:extLst>
              <p:ext uri="{D42A27DB-BD31-4B8C-83A1-F6EECF244321}">
                <p14:modId xmlns:p14="http://schemas.microsoft.com/office/powerpoint/2010/main" val="1403067491"/>
              </p:ext>
            </p:extLst>
          </p:nvPr>
        </p:nvGraphicFramePr>
        <p:xfrm>
          <a:off x="0" y="1006487"/>
          <a:ext cx="12191998" cy="830612"/>
        </p:xfrm>
        <a:graphic>
          <a:graphicData uri="http://schemas.openxmlformats.org/drawingml/2006/table">
            <a:tbl>
              <a:tblPr firstRow="1" bandRow="1">
                <a:tableStyleId>{5C22544A-7EE6-4342-B048-85BDC9FD1C3A}</a:tableStyleId>
              </a:tblPr>
              <a:tblGrid>
                <a:gridCol w="1375794">
                  <a:extLst>
                    <a:ext uri="{9D8B030D-6E8A-4147-A177-3AD203B41FA5}">
                      <a16:colId xmlns:a16="http://schemas.microsoft.com/office/drawing/2014/main" val="4136576419"/>
                    </a:ext>
                  </a:extLst>
                </a:gridCol>
                <a:gridCol w="2540223">
                  <a:extLst>
                    <a:ext uri="{9D8B030D-6E8A-4147-A177-3AD203B41FA5}">
                      <a16:colId xmlns:a16="http://schemas.microsoft.com/office/drawing/2014/main" val="425046032"/>
                    </a:ext>
                  </a:extLst>
                </a:gridCol>
                <a:gridCol w="1302026">
                  <a:extLst>
                    <a:ext uri="{9D8B030D-6E8A-4147-A177-3AD203B41FA5}">
                      <a16:colId xmlns:a16="http://schemas.microsoft.com/office/drawing/2014/main" val="4255786960"/>
                    </a:ext>
                  </a:extLst>
                </a:gridCol>
                <a:gridCol w="3036724">
                  <a:extLst>
                    <a:ext uri="{9D8B030D-6E8A-4147-A177-3AD203B41FA5}">
                      <a16:colId xmlns:a16="http://schemas.microsoft.com/office/drawing/2014/main" val="2009492886"/>
                    </a:ext>
                  </a:extLst>
                </a:gridCol>
                <a:gridCol w="1333850">
                  <a:extLst>
                    <a:ext uri="{9D8B030D-6E8A-4147-A177-3AD203B41FA5}">
                      <a16:colId xmlns:a16="http://schemas.microsoft.com/office/drawing/2014/main" val="1090560065"/>
                    </a:ext>
                  </a:extLst>
                </a:gridCol>
                <a:gridCol w="2603381">
                  <a:extLst>
                    <a:ext uri="{9D8B030D-6E8A-4147-A177-3AD203B41FA5}">
                      <a16:colId xmlns:a16="http://schemas.microsoft.com/office/drawing/2014/main" val="4048325790"/>
                    </a:ext>
                  </a:extLst>
                </a:gridCol>
              </a:tblGrid>
              <a:tr h="285766">
                <a:tc>
                  <a:txBody>
                    <a:bodyPr/>
                    <a:lstStyle/>
                    <a:p>
                      <a:pPr algn="ctr"/>
                      <a:r>
                        <a:rPr lang="en-US" sz="1100" dirty="0">
                          <a:solidFill>
                            <a:schemeClr val="tx1"/>
                          </a:solidFill>
                          <a:latin typeface="Gill Sans"/>
                        </a:rPr>
                        <a:t>PIM #</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100" b="0" kern="1200" dirty="0">
                          <a:solidFill>
                            <a:schemeClr val="dk1"/>
                          </a:solidFill>
                          <a:latin typeface="Gill Sans"/>
                          <a:ea typeface="+mn-ea"/>
                          <a:cs typeface="+mn-cs"/>
                        </a:rPr>
                        <a:t>1154203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latin typeface="Gill Sans"/>
                          <a:ea typeface="+mn-ea"/>
                          <a:cs typeface="+mn-cs"/>
                        </a:rPr>
                        <a:t>Date &amp; 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r>
                        <a:rPr lang="en-US" sz="1100" b="0" kern="1200" dirty="0">
                          <a:solidFill>
                            <a:schemeClr val="dk1"/>
                          </a:solidFill>
                          <a:latin typeface="Gill Sans"/>
                          <a:ea typeface="+mn-ea"/>
                          <a:cs typeface="+mn-cs"/>
                        </a:rPr>
                        <a:t>16.05.2023 @ 15:30 hrs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100" b="1" kern="1200" noProof="0" dirty="0">
                          <a:solidFill>
                            <a:schemeClr val="tx1"/>
                          </a:solidFill>
                          <a:latin typeface="Gill Sans"/>
                          <a:ea typeface="+mn-ea"/>
                          <a:cs typeface="+mn-cs"/>
                        </a:rPr>
                        <a:t>Direct / Depart</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latin typeface="Gill Sans"/>
                          <a:ea typeface="+mn-ea"/>
                          <a:cs typeface="+mn-cs"/>
                        </a:rPr>
                        <a:t>UID / UIB</a:t>
                      </a:r>
                    </a:p>
                  </a:txBody>
                  <a:tcPr>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06748105"/>
                  </a:ext>
                </a:extLst>
              </a:tr>
              <a:tr h="285766">
                <a:tc>
                  <a:txBody>
                    <a:bodyPr/>
                    <a:lstStyle/>
                    <a:p>
                      <a:pPr algn="ctr"/>
                      <a:r>
                        <a:rPr lang="en-US" sz="1100" b="1" kern="1200" dirty="0">
                          <a:solidFill>
                            <a:schemeClr val="tx1"/>
                          </a:solidFill>
                          <a:latin typeface="Gill Sans"/>
                          <a:ea typeface="+mn-ea"/>
                          <a:cs typeface="+mn-cs"/>
                        </a:rPr>
                        <a:t>Incident Type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Gill Sans"/>
                          <a:ea typeface="+mn-ea"/>
                          <a:cs typeface="Calibri" pitchFamily="34" charset="0"/>
                        </a:rPr>
                        <a:t>LTI#06</a:t>
                      </a:r>
                      <a:endParaRPr lang="en-US" sz="1100" b="0" kern="1200" dirty="0">
                        <a:solidFill>
                          <a:schemeClr val="tx1"/>
                        </a:solidFill>
                        <a:highlight>
                          <a:srgbClr val="FFFF00"/>
                        </a:highlight>
                        <a:latin typeface="Gill Sans"/>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latin typeface="Gill Sans"/>
                          <a:ea typeface="+mn-ea"/>
                          <a:cs typeface="+mn-cs"/>
                        </a:rPr>
                        <a:t>Contractor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100" b="0" dirty="0">
                          <a:latin typeface="Gill Sans"/>
                        </a:rPr>
                        <a:t>Carilion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100" b="1" kern="1200" noProof="0" dirty="0">
                          <a:solidFill>
                            <a:schemeClr val="tx1"/>
                          </a:solidFill>
                          <a:latin typeface="Gill Sans"/>
                          <a:ea typeface="+mn-ea"/>
                          <a:cs typeface="+mn-cs"/>
                        </a:rPr>
                        <a:t>Activity</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latin typeface="Gill Sans"/>
                          <a:ea typeface="+mn-ea"/>
                          <a:cs typeface="+mn-cs"/>
                        </a:rPr>
                        <a:t>Climbing a ladder</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36305567"/>
                  </a:ext>
                </a:extLst>
              </a:tr>
              <a:tr h="220012">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100" b="1" kern="1200" noProof="0" dirty="0">
                          <a:solidFill>
                            <a:schemeClr val="tx1"/>
                          </a:solidFill>
                          <a:latin typeface="Gill Sans"/>
                          <a:ea typeface="+mn-ea"/>
                          <a:cs typeface="+mn-cs"/>
                        </a:rPr>
                        <a:t>Pattern</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lang="en-US" sz="1100" b="0" kern="1200" dirty="0">
                          <a:solidFill>
                            <a:schemeClr val="dk1"/>
                          </a:solidFill>
                          <a:latin typeface="Gill Sans"/>
                          <a:ea typeface="+mn-ea"/>
                          <a:cs typeface="+mn-cs"/>
                        </a:rPr>
                        <a:t>Hands &amp; Fingers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100" b="1" kern="1200" noProof="0" dirty="0">
                          <a:solidFill>
                            <a:schemeClr val="tx1"/>
                          </a:solidFill>
                          <a:latin typeface="Gill Sans"/>
                          <a:ea typeface="+mn-ea"/>
                          <a:cs typeface="+mn-cs"/>
                        </a:rPr>
                        <a:t>Location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latin typeface="Gill Sans"/>
                        </a:rPr>
                        <a:t>Accommodation behind room A19- Amal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100" b="1" kern="1200" noProof="0" dirty="0">
                          <a:solidFill>
                            <a:schemeClr val="tx1"/>
                          </a:solidFill>
                          <a:latin typeface="Gill Sans"/>
                          <a:ea typeface="+mn-ea"/>
                          <a:cs typeface="+mn-cs"/>
                        </a:rPr>
                        <a:t>Learning Audience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latin typeface="Gill Sans"/>
                          <a:ea typeface="+mn-ea"/>
                          <a:cs typeface="+mn-cs"/>
                        </a:rPr>
                        <a:t>All PDO &amp; Contractors</a:t>
                      </a:r>
                    </a:p>
                  </a:txBody>
                  <a:tcPr>
                    <a:lnT w="12700" cap="flat" cmpd="sng" algn="ctr">
                      <a:solidFill>
                        <a:schemeClr val="tx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3519593395"/>
                  </a:ext>
                </a:extLst>
              </a:tr>
            </a:tbl>
          </a:graphicData>
        </a:graphic>
      </p:graphicFrame>
      <p:graphicFrame>
        <p:nvGraphicFramePr>
          <p:cNvPr id="2" name="Table 2">
            <a:extLst>
              <a:ext uri="{FF2B5EF4-FFF2-40B4-BE49-F238E27FC236}">
                <a16:creationId xmlns:a16="http://schemas.microsoft.com/office/drawing/2014/main" id="{E8426D24-F2AB-4267-B123-161E3F256C18}"/>
              </a:ext>
            </a:extLst>
          </p:cNvPr>
          <p:cNvGraphicFramePr>
            <a:graphicFrameLocks noGrp="1"/>
          </p:cNvGraphicFramePr>
          <p:nvPr>
            <p:extLst>
              <p:ext uri="{D42A27DB-BD31-4B8C-83A1-F6EECF244321}">
                <p14:modId xmlns:p14="http://schemas.microsoft.com/office/powerpoint/2010/main" val="1125960384"/>
              </p:ext>
            </p:extLst>
          </p:nvPr>
        </p:nvGraphicFramePr>
        <p:xfrm>
          <a:off x="0" y="2136103"/>
          <a:ext cx="12191997" cy="1742440"/>
        </p:xfrm>
        <a:graphic>
          <a:graphicData uri="http://schemas.openxmlformats.org/drawingml/2006/table">
            <a:tbl>
              <a:tblPr firstRow="1" bandRow="1">
                <a:tableStyleId>{5C22544A-7EE6-4342-B048-85BDC9FD1C3A}</a:tableStyleId>
              </a:tblPr>
              <a:tblGrid>
                <a:gridCol w="4063999">
                  <a:extLst>
                    <a:ext uri="{9D8B030D-6E8A-4147-A177-3AD203B41FA5}">
                      <a16:colId xmlns:a16="http://schemas.microsoft.com/office/drawing/2014/main" val="697750423"/>
                    </a:ext>
                  </a:extLst>
                </a:gridCol>
                <a:gridCol w="4063999">
                  <a:extLst>
                    <a:ext uri="{9D8B030D-6E8A-4147-A177-3AD203B41FA5}">
                      <a16:colId xmlns:a16="http://schemas.microsoft.com/office/drawing/2014/main" val="1362214972"/>
                    </a:ext>
                  </a:extLst>
                </a:gridCol>
                <a:gridCol w="4063999">
                  <a:extLst>
                    <a:ext uri="{9D8B030D-6E8A-4147-A177-3AD203B41FA5}">
                      <a16:colId xmlns:a16="http://schemas.microsoft.com/office/drawing/2014/main" val="23553104"/>
                    </a:ext>
                  </a:extLst>
                </a:gridCol>
              </a:tblGrid>
              <a:tr h="370840">
                <a:tc>
                  <a:txBody>
                    <a:bodyPr/>
                    <a:lstStyle/>
                    <a:p>
                      <a:pPr algn="ctr"/>
                      <a:r>
                        <a:rPr lang="en-US" dirty="0"/>
                        <a:t>What Happened</a:t>
                      </a:r>
                    </a:p>
                  </a:txBody>
                  <a:tcPr>
                    <a:solidFill>
                      <a:srgbClr val="FFC000"/>
                    </a:solidFill>
                  </a:tcPr>
                </a:tc>
                <a:tc>
                  <a:txBody>
                    <a:bodyPr/>
                    <a:lstStyle/>
                    <a:p>
                      <a:pPr algn="ctr"/>
                      <a:r>
                        <a:rPr lang="en-US" dirty="0"/>
                        <a:t>Initial Findings </a:t>
                      </a:r>
                    </a:p>
                  </a:txBody>
                  <a:tcPr>
                    <a:solidFill>
                      <a:srgbClr val="FFC000"/>
                    </a:solidFill>
                  </a:tcPr>
                </a:tc>
                <a:tc>
                  <a:txBody>
                    <a:bodyPr/>
                    <a:lstStyle/>
                    <a:p>
                      <a:pPr algn="ctr"/>
                      <a:r>
                        <a:rPr lang="en-US" dirty="0"/>
                        <a:t>Reflective Question</a:t>
                      </a:r>
                    </a:p>
                  </a:txBody>
                  <a:tcPr>
                    <a:solidFill>
                      <a:srgbClr val="FFC000"/>
                    </a:solidFill>
                  </a:tcPr>
                </a:tc>
                <a:extLst>
                  <a:ext uri="{0D108BD9-81ED-4DB2-BD59-A6C34878D82A}">
                    <a16:rowId xmlns:a16="http://schemas.microsoft.com/office/drawing/2014/main" val="1877792874"/>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Calibri" pitchFamily="34" charset="0"/>
                          <a:cs typeface="Calibri" pitchFamily="34" charset="0"/>
                        </a:rPr>
                        <a:t>While the Technician was climbing the ladder to fit a piece of trunking to the Air conditioning system (post repair), he lost his balance and fell landing on his left-hand resulting in a fracture to his left wrist.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dirty="0"/>
                        <a:t> </a:t>
                      </a:r>
                    </a:p>
                    <a:p>
                      <a:endParaRPr lang="en-US" dirty="0"/>
                    </a:p>
                  </a:txBody>
                  <a:tcPr>
                    <a:solidFill>
                      <a:schemeClr val="bg1">
                        <a:lumMod val="95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noProof="0" dirty="0">
                          <a:solidFill>
                            <a:schemeClr val="dk1"/>
                          </a:solidFill>
                          <a:latin typeface="+mn-lt"/>
                          <a:ea typeface="+mn-ea"/>
                          <a:cs typeface="+mn-cs"/>
                        </a:rPr>
                        <a:t>Technician was carrying items up the steps and not maintaining 3 points of contact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noProof="0" dirty="0">
                          <a:solidFill>
                            <a:schemeClr val="dk1"/>
                          </a:solidFill>
                          <a:latin typeface="+mn-lt"/>
                          <a:ea typeface="+mn-ea"/>
                          <a:cs typeface="+mn-cs"/>
                        </a:rPr>
                        <a:t>Procedures and training were not followed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noProof="0" dirty="0">
                          <a:solidFill>
                            <a:schemeClr val="dk1"/>
                          </a:solidFill>
                          <a:latin typeface="+mn-lt"/>
                          <a:ea typeface="+mn-ea"/>
                          <a:cs typeface="+mn-cs"/>
                        </a:rPr>
                        <a:t>Alternative access method to work at height was not used</a:t>
                      </a:r>
                    </a:p>
                    <a:p>
                      <a:endParaRPr lang="en-US" dirty="0"/>
                    </a:p>
                  </a:txBody>
                  <a:tcPr>
                    <a:solidFill>
                      <a:schemeClr val="bg1">
                        <a:lumMod val="9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noProof="0" dirty="0">
                          <a:solidFill>
                            <a:schemeClr val="dk1"/>
                          </a:solidFill>
                          <a:latin typeface="+mn-lt"/>
                          <a:ea typeface="+mn-ea"/>
                          <a:cs typeface="+mn-cs"/>
                        </a:rPr>
                        <a:t>How do you identify hazards related to using stairs at your working location?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noProof="0" dirty="0">
                          <a:solidFill>
                            <a:schemeClr val="dk1"/>
                          </a:solidFill>
                          <a:latin typeface="+mn-lt"/>
                          <a:ea typeface="+mn-ea"/>
                          <a:cs typeface="+mn-cs"/>
                        </a:rPr>
                        <a:t>Why is it important to pay attention where you are stepping?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noProof="0" dirty="0">
                          <a:solidFill>
                            <a:schemeClr val="dk1"/>
                          </a:solidFill>
                          <a:latin typeface="+mn-lt"/>
                          <a:ea typeface="+mn-ea"/>
                          <a:cs typeface="+mn-cs"/>
                        </a:rPr>
                        <a:t>How do you ensure safe descending/ascending while using the stairs?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noProof="0" dirty="0">
                          <a:solidFill>
                            <a:schemeClr val="dk1"/>
                          </a:solidFill>
                          <a:latin typeface="+mn-lt"/>
                          <a:ea typeface="+mn-ea"/>
                          <a:cs typeface="+mn-cs"/>
                        </a:rPr>
                        <a:t>How do you ensure to maintain housekeeping at all time ?</a:t>
                      </a:r>
                    </a:p>
                  </a:txBody>
                  <a:tcPr>
                    <a:solidFill>
                      <a:schemeClr val="bg1">
                        <a:lumMod val="95000"/>
                      </a:schemeClr>
                    </a:solidFill>
                  </a:tcPr>
                </a:tc>
                <a:extLst>
                  <a:ext uri="{0D108BD9-81ED-4DB2-BD59-A6C34878D82A}">
                    <a16:rowId xmlns:a16="http://schemas.microsoft.com/office/drawing/2014/main" val="681116258"/>
                  </a:ext>
                </a:extLst>
              </a:tr>
            </a:tbl>
          </a:graphicData>
        </a:graphic>
      </p:graphicFrame>
      <p:sp>
        <p:nvSpPr>
          <p:cNvPr id="14" name="TextBox 13">
            <a:extLst>
              <a:ext uri="{FF2B5EF4-FFF2-40B4-BE49-F238E27FC236}">
                <a16:creationId xmlns:a16="http://schemas.microsoft.com/office/drawing/2014/main" id="{D25135CF-A417-46AC-915B-A70E5C2E3695}"/>
              </a:ext>
            </a:extLst>
          </p:cNvPr>
          <p:cNvSpPr txBox="1"/>
          <p:nvPr/>
        </p:nvSpPr>
        <p:spPr>
          <a:xfrm>
            <a:off x="9076887" y="6389415"/>
            <a:ext cx="2193723"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FF0000"/>
                </a:solidFill>
                <a:effectLst/>
                <a:uLnTx/>
                <a:uFillTx/>
                <a:latin typeface="Gill Sans"/>
                <a:ea typeface="+mn-ea"/>
                <a:cs typeface="Times New Roman" panose="02020603050405020304" pitchFamily="18" charset="0"/>
              </a:rPr>
              <a:t>2467-5555</a:t>
            </a:r>
            <a:endParaRPr kumimoji="0" lang="en-US" sz="1400" b="1" i="0" u="none" strike="noStrike" kern="1200" cap="none" spc="0" normalizeH="0" baseline="0" noProof="0" dirty="0">
              <a:ln>
                <a:noFill/>
              </a:ln>
              <a:solidFill>
                <a:srgbClr val="58595B"/>
              </a:solidFill>
              <a:effectLst/>
              <a:uLnTx/>
              <a:uFillTx/>
              <a:latin typeface="Gill Sans"/>
              <a:ea typeface="+mn-ea"/>
              <a:cs typeface="+mn-cs"/>
            </a:endParaRPr>
          </a:p>
        </p:txBody>
      </p:sp>
      <p:sp>
        <p:nvSpPr>
          <p:cNvPr id="11" name="TextBox 10">
            <a:extLst>
              <a:ext uri="{FF2B5EF4-FFF2-40B4-BE49-F238E27FC236}">
                <a16:creationId xmlns:a16="http://schemas.microsoft.com/office/drawing/2014/main" id="{E9A4FFD2-EDDD-4C25-9447-491252B68B7B}"/>
              </a:ext>
            </a:extLst>
          </p:cNvPr>
          <p:cNvSpPr txBox="1"/>
          <p:nvPr/>
        </p:nvSpPr>
        <p:spPr>
          <a:xfrm>
            <a:off x="9076887" y="4527031"/>
            <a:ext cx="2225876" cy="307777"/>
          </a:xfrm>
          <a:prstGeom prst="rect">
            <a:avLst/>
          </a:prstGeom>
          <a:solidFill>
            <a:schemeClr val="accent4"/>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PDO’s Golden Rules</a:t>
            </a:r>
          </a:p>
        </p:txBody>
      </p:sp>
      <p:sp>
        <p:nvSpPr>
          <p:cNvPr id="12" name="TextBox 11">
            <a:extLst>
              <a:ext uri="{FF2B5EF4-FFF2-40B4-BE49-F238E27FC236}">
                <a16:creationId xmlns:a16="http://schemas.microsoft.com/office/drawing/2014/main" id="{899085F4-8262-4CE2-9FC7-FB6B96632CBE}"/>
              </a:ext>
            </a:extLst>
          </p:cNvPr>
          <p:cNvSpPr txBox="1"/>
          <p:nvPr/>
        </p:nvSpPr>
        <p:spPr>
          <a:xfrm>
            <a:off x="9001386" y="4826419"/>
            <a:ext cx="2301377" cy="116955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400" b="1" i="0" u="none" strike="noStrike" kern="1200" cap="none" spc="0" normalizeH="0" baseline="0" noProof="0" dirty="0">
                <a:ln>
                  <a:noFill/>
                </a:ln>
                <a:solidFill>
                  <a:srgbClr val="70AD47">
                    <a:lumMod val="75000"/>
                  </a:srgbClr>
                </a:solidFill>
                <a:effectLst/>
                <a:uLnTx/>
                <a:uFillTx/>
                <a:latin typeface="Gill Sans"/>
                <a:ea typeface="+mn-ea"/>
                <a:cs typeface="+mn-cs"/>
              </a:rPr>
              <a:t>Comply</a:t>
            </a:r>
            <a:r>
              <a:rPr kumimoji="0" lang="en-US" sz="1400" b="0" i="0" u="none" strike="noStrike" kern="1200" cap="none" spc="0" normalizeH="0" baseline="0" noProof="0" dirty="0">
                <a:ln>
                  <a:noFill/>
                </a:ln>
                <a:solidFill>
                  <a:prstClr val="black"/>
                </a:solidFill>
                <a:effectLst/>
                <a:uLnTx/>
                <a:uFillTx/>
                <a:latin typeface="Gill Sans"/>
                <a:ea typeface="+mn-ea"/>
                <a:cs typeface="+mn-cs"/>
              </a:rPr>
              <a:t> with the law, standards &amp; procedures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400" b="1" i="0" u="none" strike="noStrike" kern="1200" cap="none" spc="0" normalizeH="0" baseline="0" noProof="0" dirty="0">
                <a:ln>
                  <a:noFill/>
                </a:ln>
                <a:solidFill>
                  <a:srgbClr val="70AD47">
                    <a:lumMod val="75000"/>
                  </a:srgbClr>
                </a:solidFill>
                <a:effectLst/>
                <a:uLnTx/>
                <a:uFillTx/>
                <a:latin typeface="Gill Sans"/>
                <a:ea typeface="+mn-ea"/>
                <a:cs typeface="+mn-cs"/>
              </a:rPr>
              <a:t>Intervene</a:t>
            </a:r>
            <a:r>
              <a:rPr kumimoji="0" lang="en-US" sz="1400" b="0" i="0" u="none" strike="noStrike" kern="1200" cap="none" spc="0" normalizeH="0" baseline="0" noProof="0" dirty="0">
                <a:ln>
                  <a:noFill/>
                </a:ln>
                <a:solidFill>
                  <a:prstClr val="black"/>
                </a:solidFill>
                <a:effectLst/>
                <a:uLnTx/>
                <a:uFillTx/>
                <a:latin typeface="Gill Sans"/>
                <a:ea typeface="+mn-ea"/>
                <a:cs typeface="+mn-cs"/>
              </a:rPr>
              <a:t> on unsafe &amp; noncompliant actions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400" b="1" i="0" u="none" strike="noStrike" kern="1200" cap="none" spc="0" normalizeH="0" baseline="0" noProof="0" dirty="0">
                <a:ln>
                  <a:noFill/>
                </a:ln>
                <a:solidFill>
                  <a:srgbClr val="70AD47">
                    <a:lumMod val="75000"/>
                  </a:srgbClr>
                </a:solidFill>
                <a:effectLst/>
                <a:uLnTx/>
                <a:uFillTx/>
                <a:latin typeface="Gill Sans"/>
                <a:ea typeface="+mn-ea"/>
                <a:cs typeface="+mn-cs"/>
              </a:rPr>
              <a:t>Respect</a:t>
            </a:r>
            <a:r>
              <a:rPr kumimoji="0" lang="en-US" sz="1400" b="0" i="0" u="none" strike="noStrike" kern="1200" cap="none" spc="0" normalizeH="0" baseline="0" noProof="0" dirty="0">
                <a:ln>
                  <a:noFill/>
                </a:ln>
                <a:solidFill>
                  <a:prstClr val="black"/>
                </a:solidFill>
                <a:effectLst/>
                <a:uLnTx/>
                <a:uFillTx/>
                <a:latin typeface="Gill Sans"/>
                <a:ea typeface="+mn-ea"/>
                <a:cs typeface="+mn-cs"/>
              </a:rPr>
              <a:t> our neighbors</a:t>
            </a:r>
          </a:p>
        </p:txBody>
      </p:sp>
      <p:sp>
        <p:nvSpPr>
          <p:cNvPr id="18" name="TextBox 17">
            <a:extLst>
              <a:ext uri="{FF2B5EF4-FFF2-40B4-BE49-F238E27FC236}">
                <a16:creationId xmlns:a16="http://schemas.microsoft.com/office/drawing/2014/main" id="{B7EE3716-1AA3-49CD-B5EF-B67A5C3294D0}"/>
              </a:ext>
            </a:extLst>
          </p:cNvPr>
          <p:cNvSpPr txBox="1"/>
          <p:nvPr/>
        </p:nvSpPr>
        <p:spPr>
          <a:xfrm>
            <a:off x="9076890" y="6141469"/>
            <a:ext cx="2225876" cy="307777"/>
          </a:xfrm>
          <a:prstGeom prst="rect">
            <a:avLst/>
          </a:prstGeom>
          <a:solidFill>
            <a:schemeClr val="accent4"/>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PDO Emergency Number</a:t>
            </a:r>
          </a:p>
        </p:txBody>
      </p:sp>
      <p:pic>
        <p:nvPicPr>
          <p:cNvPr id="5" name="Picture 4" descr="A picture containing text, clipart, night sky&#10;&#10;Description automatically generated">
            <a:extLst>
              <a:ext uri="{FF2B5EF4-FFF2-40B4-BE49-F238E27FC236}">
                <a16:creationId xmlns:a16="http://schemas.microsoft.com/office/drawing/2014/main" id="{6103FECD-F163-8422-2B34-9DA5CC6847A3}"/>
              </a:ext>
            </a:extLst>
          </p:cNvPr>
          <p:cNvPicPr>
            <a:picLocks noChangeAspect="1"/>
          </p:cNvPicPr>
          <p:nvPr/>
        </p:nvPicPr>
        <p:blipFill rotWithShape="1">
          <a:blip r:embed="rId2">
            <a:extLst>
              <a:ext uri="{28A0092B-C50C-407E-A947-70E740481C1C}">
                <a14:useLocalDpi xmlns:a14="http://schemas.microsoft.com/office/drawing/2010/main" val="0"/>
              </a:ext>
            </a:extLst>
          </a:blip>
          <a:srcRect l="-1199" t="-1432" r="80655" b="-3362"/>
          <a:stretch/>
        </p:blipFill>
        <p:spPr>
          <a:xfrm>
            <a:off x="11140035" y="54205"/>
            <a:ext cx="897271" cy="748999"/>
          </a:xfrm>
          <a:prstGeom prst="rect">
            <a:avLst/>
          </a:prstGeom>
        </p:spPr>
      </p:pic>
      <p:pic>
        <p:nvPicPr>
          <p:cNvPr id="4" name="Picture 3" descr="A person on a ladder&#10;&#10;Description automatically generated with low confidence">
            <a:extLst>
              <a:ext uri="{FF2B5EF4-FFF2-40B4-BE49-F238E27FC236}">
                <a16:creationId xmlns:a16="http://schemas.microsoft.com/office/drawing/2014/main" id="{4C6D3329-14F5-4B55-2A60-8C9E0B6D9DD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2357" b="8694"/>
          <a:stretch/>
        </p:blipFill>
        <p:spPr>
          <a:xfrm>
            <a:off x="3951270" y="4291749"/>
            <a:ext cx="2144730" cy="2267471"/>
          </a:xfrm>
          <a:prstGeom prst="rect">
            <a:avLst/>
          </a:prstGeom>
        </p:spPr>
      </p:pic>
      <p:sp>
        <p:nvSpPr>
          <p:cNvPr id="16" name="Freeform 132">
            <a:extLst>
              <a:ext uri="{FF2B5EF4-FFF2-40B4-BE49-F238E27FC236}">
                <a16:creationId xmlns:a16="http://schemas.microsoft.com/office/drawing/2014/main" id="{70476C22-3B64-8505-5E01-0954B39AF04E}"/>
              </a:ext>
            </a:extLst>
          </p:cNvPr>
          <p:cNvSpPr>
            <a:spLocks/>
          </p:cNvSpPr>
          <p:nvPr/>
        </p:nvSpPr>
        <p:spPr bwMode="auto">
          <a:xfrm>
            <a:off x="5601705" y="6085253"/>
            <a:ext cx="389172" cy="389172"/>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778472" rtl="0" eaLnBrk="0" fontAlgn="base" latinLnBrk="0" hangingPunct="0">
              <a:lnSpc>
                <a:spcPct val="100000"/>
              </a:lnSpc>
              <a:spcBef>
                <a:spcPct val="0"/>
              </a:spcBef>
              <a:spcAft>
                <a:spcPct val="0"/>
              </a:spcAft>
              <a:buClrTx/>
              <a:buSzTx/>
              <a:buFontTx/>
              <a:buNone/>
              <a:tabLst/>
              <a:defRPr/>
            </a:pPr>
            <a:endParaRPr kumimoji="0" lang="en-US" sz="2043"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pic>
        <p:nvPicPr>
          <p:cNvPr id="7" name="Picture 6">
            <a:extLst>
              <a:ext uri="{FF2B5EF4-FFF2-40B4-BE49-F238E27FC236}">
                <a16:creationId xmlns:a16="http://schemas.microsoft.com/office/drawing/2014/main" id="{972F3819-979B-1846-D047-8FF80E318E3E}"/>
              </a:ext>
            </a:extLst>
          </p:cNvPr>
          <p:cNvPicPr>
            <a:picLocks noChangeAspect="1"/>
          </p:cNvPicPr>
          <p:nvPr/>
        </p:nvPicPr>
        <p:blipFill rotWithShape="1">
          <a:blip r:embed="rId4" r:link="rId5" cstate="email">
            <a:extLst>
              <a:ext uri="{28A0092B-C50C-407E-A947-70E740481C1C}">
                <a14:useLocalDpi xmlns:a14="http://schemas.microsoft.com/office/drawing/2010/main"/>
              </a:ext>
            </a:extLst>
          </a:blip>
          <a:srcRect l="9811"/>
          <a:stretch>
            <a:fillRect/>
          </a:stretch>
        </p:blipFill>
        <p:spPr bwMode="auto">
          <a:xfrm>
            <a:off x="592182" y="4297229"/>
            <a:ext cx="2727709" cy="2272534"/>
          </a:xfrm>
          <a:prstGeom prst="rect">
            <a:avLst/>
          </a:prstGeom>
          <a:noFill/>
          <a:ln>
            <a:noFill/>
          </a:ln>
        </p:spPr>
      </p:pic>
      <p:grpSp>
        <p:nvGrpSpPr>
          <p:cNvPr id="9" name="Group 131">
            <a:extLst>
              <a:ext uri="{FF2B5EF4-FFF2-40B4-BE49-F238E27FC236}">
                <a16:creationId xmlns:a16="http://schemas.microsoft.com/office/drawing/2014/main" id="{FA102E56-5CB4-AEEF-D571-34D406E0748B}"/>
              </a:ext>
            </a:extLst>
          </p:cNvPr>
          <p:cNvGrpSpPr>
            <a:grpSpLocks/>
          </p:cNvGrpSpPr>
          <p:nvPr/>
        </p:nvGrpSpPr>
        <p:grpSpPr bwMode="auto">
          <a:xfrm>
            <a:off x="3049497" y="6175025"/>
            <a:ext cx="286473" cy="463493"/>
            <a:chOff x="3504" y="544"/>
            <a:chExt cx="2287" cy="1855"/>
          </a:xfrm>
        </p:grpSpPr>
        <p:sp>
          <p:nvSpPr>
            <p:cNvPr id="13" name="Line 129">
              <a:extLst>
                <a:ext uri="{FF2B5EF4-FFF2-40B4-BE49-F238E27FC236}">
                  <a16:creationId xmlns:a16="http://schemas.microsoft.com/office/drawing/2014/main" id="{3F0A5A44-8825-05CD-2D81-AB412EB4D2B4}"/>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778472" rtl="0" eaLnBrk="0" fontAlgn="base" latinLnBrk="0" hangingPunct="0">
                <a:lnSpc>
                  <a:spcPct val="100000"/>
                </a:lnSpc>
                <a:spcBef>
                  <a:spcPct val="0"/>
                </a:spcBef>
                <a:spcAft>
                  <a:spcPct val="0"/>
                </a:spcAft>
                <a:buClrTx/>
                <a:buSzTx/>
                <a:buFontTx/>
                <a:buNone/>
                <a:tabLst/>
                <a:defRPr/>
              </a:pPr>
              <a:endParaRPr kumimoji="0" lang="en-US" sz="2043"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 name="Line 130">
              <a:extLst>
                <a:ext uri="{FF2B5EF4-FFF2-40B4-BE49-F238E27FC236}">
                  <a16:creationId xmlns:a16="http://schemas.microsoft.com/office/drawing/2014/main" id="{6B3EFA3F-DBE0-2C34-4DA8-598A6765B0C4}"/>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778472" rtl="0" eaLnBrk="0" fontAlgn="base" latinLnBrk="0" hangingPunct="0">
                <a:lnSpc>
                  <a:spcPct val="100000"/>
                </a:lnSpc>
                <a:spcBef>
                  <a:spcPct val="0"/>
                </a:spcBef>
                <a:spcAft>
                  <a:spcPct val="0"/>
                </a:spcAft>
                <a:buClrTx/>
                <a:buSzTx/>
                <a:buFontTx/>
                <a:buNone/>
                <a:tabLst/>
                <a:defRPr/>
              </a:pPr>
              <a:endParaRPr kumimoji="0" lang="en-US" sz="2043"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spTree>
    <p:extLst>
      <p:ext uri="{BB962C8B-B14F-4D97-AF65-F5344CB8AC3E}">
        <p14:creationId xmlns:p14="http://schemas.microsoft.com/office/powerpoint/2010/main" val="40132019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809bc6af44041ef507fcb8c845449721">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c6cb684b9f311d0fba83640743edc78d"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92768</DocId>
    <ImageCreateDate xmlns="4880E4F8-4B7D-4BDD-91E3-E10D47036ECA" xsi:nil="true"/>
    <wic_System_Copyright xmlns="http://schemas.microsoft.com/sharepoint/v3/fields" xsi:nil="true"/>
    <SharedWithUsers xmlns="9d51eac6-a7d5-47f5-a119-63d146adb134">
      <UserInfo>
        <DisplayName>Naamani, Ahlam UIL66</DisplayName>
        <AccountId>1106</AccountId>
        <AccountType/>
      </UserInfo>
    </SharedWithUsers>
  </documentManagement>
</p:properties>
</file>

<file path=customXml/itemProps1.xml><?xml version="1.0" encoding="utf-8"?>
<ds:datastoreItem xmlns:ds="http://schemas.openxmlformats.org/officeDocument/2006/customXml" ds:itemID="{D2D4B77B-CB09-4161-B54C-A1650FC96187}"/>
</file>

<file path=customXml/itemProps2.xml><?xml version="1.0" encoding="utf-8"?>
<ds:datastoreItem xmlns:ds="http://schemas.openxmlformats.org/officeDocument/2006/customXml" ds:itemID="{B2F0C7D6-BD72-438F-BF31-29212B6CE028}"/>
</file>

<file path=customXml/itemProps3.xml><?xml version="1.0" encoding="utf-8"?>
<ds:datastoreItem xmlns:ds="http://schemas.openxmlformats.org/officeDocument/2006/customXml" ds:itemID="{C65E5446-CEBD-4F62-B17D-7B42CADF0FE8}"/>
</file>

<file path=docProps/app.xml><?xml version="1.0" encoding="utf-8"?>
<Properties xmlns="http://schemas.openxmlformats.org/officeDocument/2006/extended-properties" xmlns:vt="http://schemas.openxmlformats.org/officeDocument/2006/docPropsVTypes">
  <TotalTime>1083</TotalTime>
  <Words>1975</Words>
  <Application>Microsoft Office PowerPoint</Application>
  <PresentationFormat>Widescreen</PresentationFormat>
  <Paragraphs>333</Paragraphs>
  <Slides>12</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12</vt:i4>
      </vt:variant>
    </vt:vector>
  </HeadingPairs>
  <TitlesOfParts>
    <vt:vector size="21" baseType="lpstr">
      <vt:lpstr>Arial</vt:lpstr>
      <vt:lpstr>Calibri</vt:lpstr>
      <vt:lpstr>Calibri Light</vt:lpstr>
      <vt:lpstr>Gill Sans</vt:lpstr>
      <vt:lpstr>Gill Sans MT</vt:lpstr>
      <vt:lpstr>Times New Roman</vt:lpstr>
      <vt:lpstr>Wingdings</vt:lpstr>
      <vt:lpstr>Office Theme</vt:lpstr>
      <vt:lpstr>1_Office Theme</vt:lpstr>
      <vt:lpstr>PowerPoint Presentation</vt:lpstr>
      <vt:lpstr>PowerPoint Presentation</vt:lpstr>
      <vt:lpstr>PowerPoint Presentation</vt:lpstr>
      <vt:lpstr>Initial insights from the incidents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Safety Stand Down May 2023 Final</dc:title>
  <dc:creator>Hinai, Najya MSEML</dc:creator>
  <cp:lastModifiedBy>Rawahi, Ahmed MSE34</cp:lastModifiedBy>
  <cp:revision>54</cp:revision>
  <dcterms:created xsi:type="dcterms:W3CDTF">2023-02-16T05:34:56Z</dcterms:created>
  <dcterms:modified xsi:type="dcterms:W3CDTF">2023-05-31T09:12:05Z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