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EAEAEA"/>
    <a:srgbClr val="00B050"/>
    <a:srgbClr val="FFC715"/>
    <a:srgbClr val="24A316"/>
    <a:srgbClr val="FFCB25"/>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6283" autoAdjust="0"/>
  </p:normalViewPr>
  <p:slideViewPr>
    <p:cSldViewPr snapToGrid="0">
      <p:cViewPr varScale="1">
        <p:scale>
          <a:sx n="124" d="100"/>
          <a:sy n="124" d="100"/>
        </p:scale>
        <p:origin x="342"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5C48D305-72C4-4D3A-A63D-E2F0DF302B7C}"/>
    <pc:docChg chg="undo custSel delSld modSld">
      <pc:chgData name="Corbett, Neil MSE32" userId="0adb255b-af8b-4511-851e-0ee4c08861d8" providerId="ADAL" clId="{5C48D305-72C4-4D3A-A63D-E2F0DF302B7C}" dt="2025-04-08T03:54:56.892" v="631" actId="20577"/>
      <pc:docMkLst>
        <pc:docMk/>
      </pc:docMkLst>
      <pc:sldChg chg="del">
        <pc:chgData name="Corbett, Neil MSE32" userId="0adb255b-af8b-4511-851e-0ee4c08861d8" providerId="ADAL" clId="{5C48D305-72C4-4D3A-A63D-E2F0DF302B7C}" dt="2025-04-07T03:55:49.133" v="0" actId="47"/>
        <pc:sldMkLst>
          <pc:docMk/>
          <pc:sldMk cId="2057758197" sldId="256"/>
        </pc:sldMkLst>
      </pc:sldChg>
      <pc:sldChg chg="del">
        <pc:chgData name="Corbett, Neil MSE32" userId="0adb255b-af8b-4511-851e-0ee4c08861d8" providerId="ADAL" clId="{5C48D305-72C4-4D3A-A63D-E2F0DF302B7C}" dt="2025-04-07T03:55:49.133" v="0" actId="47"/>
        <pc:sldMkLst>
          <pc:docMk/>
          <pc:sldMk cId="3821367243" sldId="331"/>
        </pc:sldMkLst>
      </pc:sldChg>
      <pc:sldChg chg="del">
        <pc:chgData name="Corbett, Neil MSE32" userId="0adb255b-af8b-4511-851e-0ee4c08861d8" providerId="ADAL" clId="{5C48D305-72C4-4D3A-A63D-E2F0DF302B7C}" dt="2025-04-07T03:55:49.133" v="0" actId="47"/>
        <pc:sldMkLst>
          <pc:docMk/>
          <pc:sldMk cId="1252605230" sldId="334"/>
        </pc:sldMkLst>
      </pc:sldChg>
      <pc:sldChg chg="del">
        <pc:chgData name="Corbett, Neil MSE32" userId="0adb255b-af8b-4511-851e-0ee4c08861d8" providerId="ADAL" clId="{5C48D305-72C4-4D3A-A63D-E2F0DF302B7C}" dt="2025-04-07T03:55:49.133" v="0" actId="47"/>
        <pc:sldMkLst>
          <pc:docMk/>
          <pc:sldMk cId="2022148459" sldId="335"/>
        </pc:sldMkLst>
      </pc:sldChg>
      <pc:sldChg chg="del">
        <pc:chgData name="Corbett, Neil MSE32" userId="0adb255b-af8b-4511-851e-0ee4c08861d8" providerId="ADAL" clId="{5C48D305-72C4-4D3A-A63D-E2F0DF302B7C}" dt="2025-04-07T03:55:49.133" v="0" actId="47"/>
        <pc:sldMkLst>
          <pc:docMk/>
          <pc:sldMk cId="1814965998" sldId="340"/>
        </pc:sldMkLst>
      </pc:sldChg>
      <pc:sldChg chg="modSp mod">
        <pc:chgData name="Corbett, Neil MSE32" userId="0adb255b-af8b-4511-851e-0ee4c08861d8" providerId="ADAL" clId="{5C48D305-72C4-4D3A-A63D-E2F0DF302B7C}" dt="2025-04-08T03:44:52.791" v="620" actId="6549"/>
        <pc:sldMkLst>
          <pc:docMk/>
          <pc:sldMk cId="2429660822" sldId="351"/>
        </pc:sldMkLst>
        <pc:spChg chg="mod">
          <ac:chgData name="Corbett, Neil MSE32" userId="0adb255b-af8b-4511-851e-0ee4c08861d8" providerId="ADAL" clId="{5C48D305-72C4-4D3A-A63D-E2F0DF302B7C}" dt="2025-04-08T03:38:34.770" v="364" actId="255"/>
          <ac:spMkLst>
            <pc:docMk/>
            <pc:sldMk cId="2429660822" sldId="351"/>
            <ac:spMk id="5" creationId="{1CE45F78-3908-4D1A-82F1-C1ADC42E3FB1}"/>
          </ac:spMkLst>
        </pc:spChg>
        <pc:spChg chg="mod">
          <ac:chgData name="Corbett, Neil MSE32" userId="0adb255b-af8b-4511-851e-0ee4c08861d8" providerId="ADAL" clId="{5C48D305-72C4-4D3A-A63D-E2F0DF302B7C}" dt="2025-04-08T03:44:52.791" v="620" actId="6549"/>
          <ac:spMkLst>
            <pc:docMk/>
            <pc:sldMk cId="2429660822" sldId="351"/>
            <ac:spMk id="6" creationId="{2A4C66E9-CF65-4A0F-9A16-76B64C582F3A}"/>
          </ac:spMkLst>
        </pc:spChg>
        <pc:spChg chg="mod">
          <ac:chgData name="Corbett, Neil MSE32" userId="0adb255b-af8b-4511-851e-0ee4c08861d8" providerId="ADAL" clId="{5C48D305-72C4-4D3A-A63D-E2F0DF302B7C}" dt="2025-04-08T03:44:39.663" v="619" actId="20577"/>
          <ac:spMkLst>
            <pc:docMk/>
            <pc:sldMk cId="2429660822" sldId="351"/>
            <ac:spMk id="7" creationId="{4D883F2B-B3CE-4AB4-AB99-0AA90A5717A9}"/>
          </ac:spMkLst>
        </pc:spChg>
        <pc:spChg chg="mod">
          <ac:chgData name="Corbett, Neil MSE32" userId="0adb255b-af8b-4511-851e-0ee4c08861d8" providerId="ADAL" clId="{5C48D305-72C4-4D3A-A63D-E2F0DF302B7C}" dt="2025-04-08T03:38:06.962" v="351" actId="20577"/>
          <ac:spMkLst>
            <pc:docMk/>
            <pc:sldMk cId="2429660822" sldId="351"/>
            <ac:spMk id="8" creationId="{FD577DAC-99C0-A79C-E9AD-B6BB1A6B79FB}"/>
          </ac:spMkLst>
        </pc:spChg>
      </pc:sldChg>
      <pc:sldChg chg="del">
        <pc:chgData name="Corbett, Neil MSE32" userId="0adb255b-af8b-4511-851e-0ee4c08861d8" providerId="ADAL" clId="{5C48D305-72C4-4D3A-A63D-E2F0DF302B7C}" dt="2025-04-07T03:55:49.133" v="0" actId="47"/>
        <pc:sldMkLst>
          <pc:docMk/>
          <pc:sldMk cId="3382862240" sldId="361"/>
        </pc:sldMkLst>
      </pc:sldChg>
      <pc:sldChg chg="del">
        <pc:chgData name="Corbett, Neil MSE32" userId="0adb255b-af8b-4511-851e-0ee4c08861d8" providerId="ADAL" clId="{5C48D305-72C4-4D3A-A63D-E2F0DF302B7C}" dt="2025-04-07T03:55:49.133" v="0" actId="47"/>
        <pc:sldMkLst>
          <pc:docMk/>
          <pc:sldMk cId="656225444" sldId="362"/>
        </pc:sldMkLst>
      </pc:sldChg>
      <pc:sldChg chg="del">
        <pc:chgData name="Corbett, Neil MSE32" userId="0adb255b-af8b-4511-851e-0ee4c08861d8" providerId="ADAL" clId="{5C48D305-72C4-4D3A-A63D-E2F0DF302B7C}" dt="2025-04-07T03:55:49.133" v="0" actId="47"/>
        <pc:sldMkLst>
          <pc:docMk/>
          <pc:sldMk cId="2133963816" sldId="2134804194"/>
        </pc:sldMkLst>
      </pc:sldChg>
      <pc:sldChg chg="del">
        <pc:chgData name="Corbett, Neil MSE32" userId="0adb255b-af8b-4511-851e-0ee4c08861d8" providerId="ADAL" clId="{5C48D305-72C4-4D3A-A63D-E2F0DF302B7C}" dt="2025-04-07T03:55:49.133" v="0" actId="47"/>
        <pc:sldMkLst>
          <pc:docMk/>
          <pc:sldMk cId="73386786" sldId="2147376964"/>
        </pc:sldMkLst>
      </pc:sldChg>
      <pc:sldChg chg="addSp modSp mod">
        <pc:chgData name="Corbett, Neil MSE32" userId="0adb255b-af8b-4511-851e-0ee4c08861d8" providerId="ADAL" clId="{5C48D305-72C4-4D3A-A63D-E2F0DF302B7C}" dt="2025-04-08T03:54:56.892" v="631" actId="20577"/>
        <pc:sldMkLst>
          <pc:docMk/>
          <pc:sldMk cId="3616206955" sldId="2147482452"/>
        </pc:sldMkLst>
        <pc:spChg chg="mod">
          <ac:chgData name="Corbett, Neil MSE32" userId="0adb255b-af8b-4511-851e-0ee4c08861d8" providerId="ADAL" clId="{5C48D305-72C4-4D3A-A63D-E2F0DF302B7C}" dt="2025-04-08T03:54:08.172" v="628" actId="6549"/>
          <ac:spMkLst>
            <pc:docMk/>
            <pc:sldMk cId="3616206955" sldId="2147482452"/>
            <ac:spMk id="2" creationId="{79534F91-FFF5-4BE2-969F-08BDA81C29D8}"/>
          </ac:spMkLst>
        </pc:spChg>
        <pc:spChg chg="mod">
          <ac:chgData name="Corbett, Neil MSE32" userId="0adb255b-af8b-4511-851e-0ee4c08861d8" providerId="ADAL" clId="{5C48D305-72C4-4D3A-A63D-E2F0DF302B7C}" dt="2025-04-08T03:35:16.704" v="310"/>
          <ac:spMkLst>
            <pc:docMk/>
            <pc:sldMk cId="3616206955" sldId="2147482452"/>
            <ac:spMk id="4" creationId="{B8F5D341-9478-460E-8ACF-8E2BF1B80AC6}"/>
          </ac:spMkLst>
        </pc:spChg>
        <pc:spChg chg="mod">
          <ac:chgData name="Corbett, Neil MSE32" userId="0adb255b-af8b-4511-851e-0ee4c08861d8" providerId="ADAL" clId="{5C48D305-72C4-4D3A-A63D-E2F0DF302B7C}" dt="2025-04-08T03:54:38.883" v="629"/>
          <ac:spMkLst>
            <pc:docMk/>
            <pc:sldMk cId="3616206955" sldId="2147482452"/>
            <ac:spMk id="10" creationId="{4BA1B65B-0CDF-174E-8546-65743D090847}"/>
          </ac:spMkLst>
        </pc:spChg>
        <pc:spChg chg="mod">
          <ac:chgData name="Corbett, Neil MSE32" userId="0adb255b-af8b-4511-851e-0ee4c08861d8" providerId="ADAL" clId="{5C48D305-72C4-4D3A-A63D-E2F0DF302B7C}" dt="2025-04-08T03:54:56.892" v="631" actId="20577"/>
          <ac:spMkLst>
            <pc:docMk/>
            <pc:sldMk cId="3616206955" sldId="2147482452"/>
            <ac:spMk id="13" creationId="{59D43B35-686F-4F9F-AEB7-36497BC783E8}"/>
          </ac:spMkLst>
        </pc:spChg>
        <pc:spChg chg="mod">
          <ac:chgData name="Corbett, Neil MSE32" userId="0adb255b-af8b-4511-851e-0ee4c08861d8" providerId="ADAL" clId="{5C48D305-72C4-4D3A-A63D-E2F0DF302B7C}" dt="2025-04-08T03:09:50.183" v="165" actId="1037"/>
          <ac:spMkLst>
            <pc:docMk/>
            <pc:sldMk cId="3616206955" sldId="2147482452"/>
            <ac:spMk id="14" creationId="{27AC772E-6015-4076-A0DC-005445BF4556}"/>
          </ac:spMkLst>
        </pc:spChg>
        <pc:spChg chg="mod">
          <ac:chgData name="Corbett, Neil MSE32" userId="0adb255b-af8b-4511-851e-0ee4c08861d8" providerId="ADAL" clId="{5C48D305-72C4-4D3A-A63D-E2F0DF302B7C}" dt="2025-04-08T03:54:38.883" v="629"/>
          <ac:spMkLst>
            <pc:docMk/>
            <pc:sldMk cId="3616206955" sldId="2147482452"/>
            <ac:spMk id="17" creationId="{A77D4B35-B78F-2D65-44ED-20A5E6FD512E}"/>
          </ac:spMkLst>
        </pc:spChg>
        <pc:grpChg chg="add mod">
          <ac:chgData name="Corbett, Neil MSE32" userId="0adb255b-af8b-4511-851e-0ee4c08861d8" providerId="ADAL" clId="{5C48D305-72C4-4D3A-A63D-E2F0DF302B7C}" dt="2025-04-08T03:54:41.668" v="630" actId="1076"/>
          <ac:grpSpMkLst>
            <pc:docMk/>
            <pc:sldMk cId="3616206955" sldId="2147482452"/>
            <ac:grpSpMk id="8" creationId="{40F0F376-51F1-14EA-1079-01A6DC2B2D8B}"/>
          </ac:grpSpMkLst>
        </pc:grpChg>
      </pc:sldChg>
      <pc:sldChg chg="del">
        <pc:chgData name="Corbett, Neil MSE32" userId="0adb255b-af8b-4511-851e-0ee4c08861d8" providerId="ADAL" clId="{5C48D305-72C4-4D3A-A63D-E2F0DF302B7C}" dt="2025-04-07T03:55:49.133" v="0" actId="47"/>
        <pc:sldMkLst>
          <pc:docMk/>
          <pc:sldMk cId="2618749688" sldId="2147482455"/>
        </pc:sldMkLst>
      </pc:sldChg>
      <pc:sldChg chg="del">
        <pc:chgData name="Corbett, Neil MSE32" userId="0adb255b-af8b-4511-851e-0ee4c08861d8" providerId="ADAL" clId="{5C48D305-72C4-4D3A-A63D-E2F0DF302B7C}" dt="2025-04-07T03:55:49.133" v="0" actId="47"/>
        <pc:sldMkLst>
          <pc:docMk/>
          <pc:sldMk cId="2052085137" sldId="2147482456"/>
        </pc:sldMkLst>
      </pc:sldChg>
      <pc:sldChg chg="del">
        <pc:chgData name="Corbett, Neil MSE32" userId="0adb255b-af8b-4511-851e-0ee4c08861d8" providerId="ADAL" clId="{5C48D305-72C4-4D3A-A63D-E2F0DF302B7C}" dt="2025-04-07T03:55:49.133" v="0" actId="47"/>
        <pc:sldMkLst>
          <pc:docMk/>
          <pc:sldMk cId="4238731108" sldId="2147482479"/>
        </pc:sldMkLst>
      </pc:sldChg>
      <pc:sldChg chg="del">
        <pc:chgData name="Corbett, Neil MSE32" userId="0adb255b-af8b-4511-851e-0ee4c08861d8" providerId="ADAL" clId="{5C48D305-72C4-4D3A-A63D-E2F0DF302B7C}" dt="2025-04-07T03:55:49.133" v="0" actId="47"/>
        <pc:sldMkLst>
          <pc:docMk/>
          <pc:sldMk cId="2704182543" sldId="2147482481"/>
        </pc:sldMkLst>
      </pc:sldChg>
      <pc:sldChg chg="del">
        <pc:chgData name="Corbett, Neil MSE32" userId="0adb255b-af8b-4511-851e-0ee4c08861d8" providerId="ADAL" clId="{5C48D305-72C4-4D3A-A63D-E2F0DF302B7C}" dt="2025-04-07T03:55:49.133" v="0" actId="47"/>
        <pc:sldMkLst>
          <pc:docMk/>
          <pc:sldMk cId="2577316584" sldId="2147482545"/>
        </pc:sldMkLst>
      </pc:sldChg>
      <pc:sldChg chg="del">
        <pc:chgData name="Corbett, Neil MSE32" userId="0adb255b-af8b-4511-851e-0ee4c08861d8" providerId="ADAL" clId="{5C48D305-72C4-4D3A-A63D-E2F0DF302B7C}" dt="2025-04-07T03:55:49.133" v="0" actId="47"/>
        <pc:sldMkLst>
          <pc:docMk/>
          <pc:sldMk cId="2775875509" sldId="2147482548"/>
        </pc:sldMkLst>
      </pc:sldChg>
      <pc:sldChg chg="del">
        <pc:chgData name="Corbett, Neil MSE32" userId="0adb255b-af8b-4511-851e-0ee4c08861d8" providerId="ADAL" clId="{5C48D305-72C4-4D3A-A63D-E2F0DF302B7C}" dt="2025-04-07T03:55:49.133" v="0" actId="47"/>
        <pc:sldMkLst>
          <pc:docMk/>
          <pc:sldMk cId="3867557824" sldId="2147482551"/>
        </pc:sldMkLst>
      </pc:sldChg>
      <pc:sldChg chg="del">
        <pc:chgData name="Corbett, Neil MSE32" userId="0adb255b-af8b-4511-851e-0ee4c08861d8" providerId="ADAL" clId="{5C48D305-72C4-4D3A-A63D-E2F0DF302B7C}" dt="2025-04-07T03:55:49.133" v="0" actId="47"/>
        <pc:sldMkLst>
          <pc:docMk/>
          <pc:sldMk cId="162824567" sldId="2147482555"/>
        </pc:sldMkLst>
      </pc:sldChg>
      <pc:sldChg chg="del">
        <pc:chgData name="Corbett, Neil MSE32" userId="0adb255b-af8b-4511-851e-0ee4c08861d8" providerId="ADAL" clId="{5C48D305-72C4-4D3A-A63D-E2F0DF302B7C}" dt="2025-04-07T03:55:49.133" v="0" actId="47"/>
        <pc:sldMkLst>
          <pc:docMk/>
          <pc:sldMk cId="3972244213" sldId="2147482556"/>
        </pc:sldMkLst>
      </pc:sldChg>
      <pc:sldChg chg="del">
        <pc:chgData name="Corbett, Neil MSE32" userId="0adb255b-af8b-4511-851e-0ee4c08861d8" providerId="ADAL" clId="{5C48D305-72C4-4D3A-A63D-E2F0DF302B7C}" dt="2025-04-07T03:55:49.133" v="0" actId="47"/>
        <pc:sldMkLst>
          <pc:docMk/>
          <pc:sldMk cId="3532857913" sldId="2147482561"/>
        </pc:sldMkLst>
      </pc:sldChg>
      <pc:sldChg chg="del">
        <pc:chgData name="Corbett, Neil MSE32" userId="0adb255b-af8b-4511-851e-0ee4c08861d8" providerId="ADAL" clId="{5C48D305-72C4-4D3A-A63D-E2F0DF302B7C}" dt="2025-04-07T03:55:49.133" v="0" actId="47"/>
        <pc:sldMkLst>
          <pc:docMk/>
          <pc:sldMk cId="248036089" sldId="2147482570"/>
        </pc:sldMkLst>
      </pc:sldChg>
      <pc:sldChg chg="del">
        <pc:chgData name="Corbett, Neil MSE32" userId="0adb255b-af8b-4511-851e-0ee4c08861d8" providerId="ADAL" clId="{5C48D305-72C4-4D3A-A63D-E2F0DF302B7C}" dt="2025-04-07T03:55:49.133" v="0" actId="47"/>
        <pc:sldMkLst>
          <pc:docMk/>
          <pc:sldMk cId="3010839812" sldId="2147482571"/>
        </pc:sldMkLst>
      </pc:sldChg>
      <pc:sldChg chg="del">
        <pc:chgData name="Corbett, Neil MSE32" userId="0adb255b-af8b-4511-851e-0ee4c08861d8" providerId="ADAL" clId="{5C48D305-72C4-4D3A-A63D-E2F0DF302B7C}" dt="2025-04-07T03:55:49.133" v="0" actId="47"/>
        <pc:sldMkLst>
          <pc:docMk/>
          <pc:sldMk cId="2080500814" sldId="2147482573"/>
        </pc:sldMkLst>
      </pc:sldChg>
      <pc:sldChg chg="del">
        <pc:chgData name="Corbett, Neil MSE32" userId="0adb255b-af8b-4511-851e-0ee4c08861d8" providerId="ADAL" clId="{5C48D305-72C4-4D3A-A63D-E2F0DF302B7C}" dt="2025-04-07T03:55:49.133" v="0" actId="47"/>
        <pc:sldMkLst>
          <pc:docMk/>
          <pc:sldMk cId="1214920454" sldId="2147482574"/>
        </pc:sldMkLst>
      </pc:sldChg>
      <pc:sldChg chg="del">
        <pc:chgData name="Corbett, Neil MSE32" userId="0adb255b-af8b-4511-851e-0ee4c08861d8" providerId="ADAL" clId="{5C48D305-72C4-4D3A-A63D-E2F0DF302B7C}" dt="2025-04-07T03:55:49.133" v="0" actId="47"/>
        <pc:sldMkLst>
          <pc:docMk/>
          <pc:sldMk cId="3232452552" sldId="2147482575"/>
        </pc:sldMkLst>
      </pc:sldChg>
      <pc:sldChg chg="del">
        <pc:chgData name="Corbett, Neil MSE32" userId="0adb255b-af8b-4511-851e-0ee4c08861d8" providerId="ADAL" clId="{5C48D305-72C4-4D3A-A63D-E2F0DF302B7C}" dt="2025-04-07T03:55:49.133" v="0" actId="47"/>
        <pc:sldMkLst>
          <pc:docMk/>
          <pc:sldMk cId="2082456618" sldId="2147482577"/>
        </pc:sldMkLst>
      </pc:sldChg>
      <pc:sldChg chg="del">
        <pc:chgData name="Corbett, Neil MSE32" userId="0adb255b-af8b-4511-851e-0ee4c08861d8" providerId="ADAL" clId="{5C48D305-72C4-4D3A-A63D-E2F0DF302B7C}" dt="2025-04-07T03:55:49.133" v="0" actId="47"/>
        <pc:sldMkLst>
          <pc:docMk/>
          <pc:sldMk cId="2140519222" sldId="2147482578"/>
        </pc:sldMkLst>
      </pc:sldChg>
      <pc:sldChg chg="del">
        <pc:chgData name="Corbett, Neil MSE32" userId="0adb255b-af8b-4511-851e-0ee4c08861d8" providerId="ADAL" clId="{5C48D305-72C4-4D3A-A63D-E2F0DF302B7C}" dt="2025-04-07T03:55:49.133" v="0" actId="47"/>
        <pc:sldMkLst>
          <pc:docMk/>
          <pc:sldMk cId="2674082893" sldId="2147482579"/>
        </pc:sldMkLst>
      </pc:sldChg>
      <pc:sldChg chg="del">
        <pc:chgData name="Corbett, Neil MSE32" userId="0adb255b-af8b-4511-851e-0ee4c08861d8" providerId="ADAL" clId="{5C48D305-72C4-4D3A-A63D-E2F0DF302B7C}" dt="2025-04-07T03:55:49.133" v="0" actId="47"/>
        <pc:sldMkLst>
          <pc:docMk/>
          <pc:sldMk cId="408943324" sldId="2147482580"/>
        </pc:sldMkLst>
      </pc:sldChg>
      <pc:sldChg chg="del">
        <pc:chgData name="Corbett, Neil MSE32" userId="0adb255b-af8b-4511-851e-0ee4c08861d8" providerId="ADAL" clId="{5C48D305-72C4-4D3A-A63D-E2F0DF302B7C}" dt="2025-04-07T03:55:49.133" v="0" actId="47"/>
        <pc:sldMkLst>
          <pc:docMk/>
          <pc:sldMk cId="3429410247" sldId="2147482581"/>
        </pc:sldMkLst>
      </pc:sldChg>
      <pc:sldChg chg="del">
        <pc:chgData name="Corbett, Neil MSE32" userId="0adb255b-af8b-4511-851e-0ee4c08861d8" providerId="ADAL" clId="{5C48D305-72C4-4D3A-A63D-E2F0DF302B7C}" dt="2025-04-07T03:55:49.133" v="0" actId="47"/>
        <pc:sldMkLst>
          <pc:docMk/>
          <pc:sldMk cId="1463985121" sldId="2147482582"/>
        </pc:sldMkLst>
      </pc:sldChg>
      <pc:sldChg chg="del">
        <pc:chgData name="Corbett, Neil MSE32" userId="0adb255b-af8b-4511-851e-0ee4c08861d8" providerId="ADAL" clId="{5C48D305-72C4-4D3A-A63D-E2F0DF302B7C}" dt="2025-04-07T03:55:49.133" v="0" actId="47"/>
        <pc:sldMkLst>
          <pc:docMk/>
          <pc:sldMk cId="1580457237" sldId="2147482583"/>
        </pc:sldMkLst>
      </pc:sldChg>
    </pc:docChg>
  </pc:docChgLst>
  <pc:docChgLst>
    <pc:chgData name="ahmed aziz" userId="d391a47380a65c0f" providerId="LiveId" clId="{D2A91D67-4790-4705-8993-ED3049FB1A91}"/>
    <pc:docChg chg="undo custSel modSld">
      <pc:chgData name="ahmed aziz" userId="d391a47380a65c0f" providerId="LiveId" clId="{D2A91D67-4790-4705-8993-ED3049FB1A91}" dt="2025-12-08T13:37:15.942" v="1126" actId="20577"/>
      <pc:docMkLst>
        <pc:docMk/>
      </pc:docMkLst>
      <pc:sldChg chg="addSp modSp mod">
        <pc:chgData name="ahmed aziz" userId="d391a47380a65c0f" providerId="LiveId" clId="{D2A91D67-4790-4705-8993-ED3049FB1A91}" dt="2025-12-08T13:35:59.144" v="1115" actId="1076"/>
        <pc:sldMkLst>
          <pc:docMk/>
          <pc:sldMk cId="2429660822" sldId="351"/>
        </pc:sldMkLst>
        <pc:spChg chg="add mod">
          <ac:chgData name="ahmed aziz" userId="d391a47380a65c0f" providerId="LiveId" clId="{D2A91D67-4790-4705-8993-ED3049FB1A91}" dt="2025-12-08T13:35:59.144" v="1115" actId="1076"/>
          <ac:spMkLst>
            <pc:docMk/>
            <pc:sldMk cId="2429660822" sldId="351"/>
            <ac:spMk id="3" creationId="{2E490C72-23C2-03B8-3947-D47873E2957C}"/>
          </ac:spMkLst>
        </pc:spChg>
        <pc:spChg chg="mod">
          <ac:chgData name="ahmed aziz" userId="d391a47380a65c0f" providerId="LiveId" clId="{D2A91D67-4790-4705-8993-ED3049FB1A91}" dt="2025-12-08T13:01:13.485" v="654" actId="2711"/>
          <ac:spMkLst>
            <pc:docMk/>
            <pc:sldMk cId="2429660822" sldId="351"/>
            <ac:spMk id="5" creationId="{1CE45F78-3908-4D1A-82F1-C1ADC42E3FB1}"/>
          </ac:spMkLst>
        </pc:spChg>
        <pc:spChg chg="mod">
          <ac:chgData name="ahmed aziz" userId="d391a47380a65c0f" providerId="LiveId" clId="{D2A91D67-4790-4705-8993-ED3049FB1A91}" dt="2025-12-08T13:07:28.334" v="702" actId="6549"/>
          <ac:spMkLst>
            <pc:docMk/>
            <pc:sldMk cId="2429660822" sldId="351"/>
            <ac:spMk id="6" creationId="{2A4C66E9-CF65-4A0F-9A16-76B64C582F3A}"/>
          </ac:spMkLst>
        </pc:spChg>
        <pc:spChg chg="mod">
          <ac:chgData name="ahmed aziz" userId="d391a47380a65c0f" providerId="LiveId" clId="{D2A91D67-4790-4705-8993-ED3049FB1A91}" dt="2025-12-08T13:35:42.598" v="1114" actId="20577"/>
          <ac:spMkLst>
            <pc:docMk/>
            <pc:sldMk cId="2429660822" sldId="351"/>
            <ac:spMk id="7" creationId="{4D883F2B-B3CE-4AB4-AB99-0AA90A5717A9}"/>
          </ac:spMkLst>
        </pc:spChg>
      </pc:sldChg>
      <pc:sldChg chg="modSp mod">
        <pc:chgData name="ahmed aziz" userId="d391a47380a65c0f" providerId="LiveId" clId="{D2A91D67-4790-4705-8993-ED3049FB1A91}" dt="2025-12-08T13:37:15.942" v="1126" actId="20577"/>
        <pc:sldMkLst>
          <pc:docMk/>
          <pc:sldMk cId="3616206955" sldId="2147482452"/>
        </pc:sldMkLst>
        <pc:spChg chg="mod">
          <ac:chgData name="ahmed aziz" userId="d391a47380a65c0f" providerId="LiveId" clId="{D2A91D67-4790-4705-8993-ED3049FB1A91}" dt="2025-12-08T13:37:15.942" v="1126" actId="20577"/>
          <ac:spMkLst>
            <pc:docMk/>
            <pc:sldMk cId="3616206955" sldId="2147482452"/>
            <ac:spMk id="2" creationId="{79534F91-FFF5-4BE2-969F-08BDA81C29D8}"/>
          </ac:spMkLst>
        </pc:spChg>
        <pc:spChg chg="mod">
          <ac:chgData name="ahmed aziz" userId="d391a47380a65c0f" providerId="LiveId" clId="{D2A91D67-4790-4705-8993-ED3049FB1A91}" dt="2025-12-08T12:47:47.332" v="327"/>
          <ac:spMkLst>
            <pc:docMk/>
            <pc:sldMk cId="3616206955" sldId="2147482452"/>
            <ac:spMk id="4" creationId="{B8F5D341-9478-460E-8ACF-8E2BF1B80AC6}"/>
          </ac:spMkLst>
        </pc:spChg>
        <pc:spChg chg="mod">
          <ac:chgData name="ahmed aziz" userId="d391a47380a65c0f" providerId="LiveId" clId="{D2A91D67-4790-4705-8993-ED3049FB1A91}" dt="2025-12-08T11:37:20.227" v="115" actId="2711"/>
          <ac:spMkLst>
            <pc:docMk/>
            <pc:sldMk cId="3616206955" sldId="2147482452"/>
            <ac:spMk id="14" creationId="{27AC772E-6015-4076-A0DC-005445BF4556}"/>
          </ac:spMkLst>
        </pc:spChg>
        <pc:spChg chg="mod">
          <ac:chgData name="ahmed aziz" userId="d391a47380a65c0f" providerId="LiveId" clId="{D2A91D67-4790-4705-8993-ED3049FB1A91}" dt="2025-12-08T11:02:00.044" v="0"/>
          <ac:spMkLst>
            <pc:docMk/>
            <pc:sldMk cId="3616206955" sldId="2147482452"/>
            <ac:spMk id="15" creationId="{8C774F04-A5A4-4EBD-93B5-DF1F74CE87CA}"/>
          </ac:spMkLst>
        </pc:spChg>
        <pc:spChg chg="mod">
          <ac:chgData name="ahmed aziz" userId="d391a47380a65c0f" providerId="LiveId" clId="{D2A91D67-4790-4705-8993-ED3049FB1A91}" dt="2025-12-08T12:51:17" v="442" actId="2711"/>
          <ac:spMkLst>
            <pc:docMk/>
            <pc:sldMk cId="3616206955" sldId="2147482452"/>
            <ac:spMk id="19" creationId="{6CD20581-0EC4-8CDD-5EB3-DCBD2A12611D}"/>
          </ac:spMkLst>
        </pc:spChg>
        <pc:spChg chg="mod">
          <ac:chgData name="ahmed aziz" userId="d391a47380a65c0f" providerId="LiveId" clId="{D2A91D67-4790-4705-8993-ED3049FB1A91}" dt="2025-12-08T12:51:36.902" v="449" actId="2711"/>
          <ac:spMkLst>
            <pc:docMk/>
            <pc:sldMk cId="3616206955" sldId="2147482452"/>
            <ac:spMk id="23" creationId="{1B23B5B7-EEB5-473F-6193-0870C5D27539}"/>
          </ac:spMkLst>
        </pc:spChg>
        <pc:graphicFrameChg chg="mod modGraphic">
          <ac:chgData name="ahmed aziz" userId="d391a47380a65c0f" providerId="LiveId" clId="{D2A91D67-4790-4705-8993-ED3049FB1A91}" dt="2025-12-08T13:00:33.652" v="637" actId="121"/>
          <ac:graphicFrameMkLst>
            <pc:docMk/>
            <pc:sldMk cId="3616206955" sldId="2147482452"/>
            <ac:graphicFrameMk id="21" creationId="{FBB67D43-F188-B416-67A4-0A15F222C56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12/10/2025</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44309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104A21-A2DC-71AB-15B8-B7E788B614D0}"/>
              </a:ext>
            </a:extLst>
          </p:cNvPr>
          <p:cNvPicPr>
            <a:picLocks noChangeAspect="1"/>
          </p:cNvPicPr>
          <p:nvPr/>
        </p:nvPicPr>
        <p:blipFill>
          <a:blip r:embed="rId3"/>
          <a:stretch>
            <a:fillRect/>
          </a:stretch>
        </p:blipFill>
        <p:spPr>
          <a:xfrm>
            <a:off x="2434596" y="4760102"/>
            <a:ext cx="1769375" cy="129088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12186" y="1321734"/>
            <a:ext cx="7682501" cy="5078313"/>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ماذا حدث؟</a:t>
            </a:r>
            <a:endParaRPr kumimoji="0" lang="en-US" sz="1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marR="0" lvl="0" indent="-342900" algn="just" defTabSz="914400" rtl="1" eaLnBrk="1" fontAlgn="auto" latinLnBrk="0" hangingPunct="1">
              <a:lnSpc>
                <a:spcPct val="100000"/>
              </a:lnSpc>
              <a:spcBef>
                <a:spcPts val="0"/>
              </a:spcBef>
              <a:spcAft>
                <a:spcPts val="0"/>
              </a:spcAft>
              <a:buClrTx/>
              <a:buSzTx/>
              <a:buFontTx/>
              <a:buNone/>
              <a:tabLst/>
              <a:defRPr/>
            </a:pPr>
            <a:r>
              <a:rPr lang="ar-EG" sz="1200" dirty="0">
                <a:solidFill>
                  <a:srgbClr val="000000"/>
                </a:solidFill>
                <a:latin typeface="Sakkal Majalla" panose="02000000000000000000" pitchFamily="2" charset="-78"/>
                <a:cs typeface="Sakkal Majalla" panose="02000000000000000000" pitchFamily="2" charset="-78"/>
              </a:rPr>
              <a:t>في الثاني من مارس 2025 في حوالي الساعة 12:30 ظهرًا، انفصلت كتلة الخطاف الملحقة برافعةٍ عن موضعها الأصلي أثناء قيام مُشغِّل الرافعة بمد ذراعها بزاوية 60 درجة، مما أدى إلى تأرجحها وهبوطها فوق ذراع الرافعة (المُثبَّت بواسطة دبوس التثبيت). وبعد ذلك، قام مُشغِّل الرافعة بخفض الذراع إلى زاوية صفر للتحقُّق من العطل.</a:t>
            </a:r>
            <a:endParaRPr lang="en-US" sz="1200" dirty="0">
              <a:solidFill>
                <a:srgbClr val="000000"/>
              </a:solidFill>
              <a:latin typeface="Sakkal Majalla" panose="02000000000000000000" pitchFamily="2" charset="-78"/>
              <a:cs typeface="Sakkal Majalla" panose="02000000000000000000" pitchFamily="2" charset="-78"/>
            </a:endParaRPr>
          </a:p>
          <a:p>
            <a:pPr indent="-342900" algn="just" rtl="1">
              <a:defRPr/>
            </a:pPr>
            <a:r>
              <a:rPr lang="ar-SA" sz="1200" dirty="0">
                <a:solidFill>
                  <a:srgbClr val="000000"/>
                </a:solidFill>
                <a:latin typeface="Sakkal Majalla" panose="02000000000000000000" pitchFamily="2" charset="-78"/>
                <a:cs typeface="Sakkal Majalla" panose="02000000000000000000" pitchFamily="2" charset="-78"/>
              </a:rPr>
              <a:t>بعد ذلك، صعد مُشغِّل الرافعة فوق الذراع بمعرفة مشرف الموقع وقام بفحص العطل وقرر إزالة دبوس التثبيت ليتمك</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ن من إنزال كتلة الخطاف على الأرض. وأثناء قيامه بذلك، </a:t>
            </a:r>
            <a:r>
              <a:rPr lang="ar-EG" sz="1200" dirty="0">
                <a:solidFill>
                  <a:srgbClr val="000000"/>
                </a:solidFill>
                <a:latin typeface="Sakkal Majalla" panose="02000000000000000000" pitchFamily="2" charset="-78"/>
                <a:cs typeface="Sakkal Majalla" panose="02000000000000000000" pitchFamily="2" charset="-78"/>
              </a:rPr>
              <a:t>سقطت كتلة الخطاف (95 كجم)، وهي متصلة بسلكها، على الأرض ساحبًة القدم اليمنى لمُشغِّل الرافعة مما أدى إلى سقوطه من ارتفاع 3.2 متر. تم تفعيل الاستجابة الطارئة لنقل الشخص المصاب إلى عيادة </a:t>
            </a:r>
            <a:r>
              <a:rPr lang="ar-SA" sz="1200" dirty="0">
                <a:solidFill>
                  <a:srgbClr val="000000"/>
                </a:solidFill>
                <a:latin typeface="Sakkal Majalla" panose="02000000000000000000" pitchFamily="2" charset="-78"/>
                <a:cs typeface="Sakkal Majalla" panose="02000000000000000000" pitchFamily="2" charset="-78"/>
              </a:rPr>
              <a:t>الرعاية الأولية للحوادث</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 و</a:t>
            </a:r>
            <a:r>
              <a:rPr lang="ar-EG" sz="1200" dirty="0">
                <a:solidFill>
                  <a:srgbClr val="000000"/>
                </a:solidFill>
                <a:latin typeface="Sakkal Majalla" panose="02000000000000000000" pitchFamily="2" charset="-78"/>
                <a:cs typeface="Sakkal Majalla" panose="02000000000000000000" pitchFamily="2" charset="-78"/>
              </a:rPr>
              <a:t>قد أُصيب مُشغِّل الرافعة بكسور في ساقه ومعصمه.</a:t>
            </a:r>
            <a:endParaRPr lang="en-US" sz="1200" dirty="0">
              <a:solidFill>
                <a:srgbClr val="000000"/>
              </a:solidFill>
              <a:latin typeface="Sakkal Majalla" panose="02000000000000000000" pitchFamily="2" charset="-78"/>
              <a:cs typeface="Sakkal Majalla" panose="02000000000000000000" pitchFamily="2" charset="-78"/>
            </a:endParaRPr>
          </a:p>
          <a:p>
            <a:pPr marR="0" lvl="0" indent="-342900" algn="r" defTabSz="914400" rtl="1" eaLnBrk="1" fontAlgn="auto" latinLnBrk="0" hangingPunct="1">
              <a:lnSpc>
                <a:spcPct val="100000"/>
              </a:lnSpc>
              <a:spcBef>
                <a:spcPts val="0"/>
              </a:spcBef>
              <a:spcAft>
                <a:spcPts val="0"/>
              </a:spcAft>
              <a:buClrTx/>
              <a:buSzTx/>
              <a:buFontTx/>
              <a:buNone/>
              <a:tabLst/>
              <a:defRPr/>
            </a:pPr>
            <a:endParaRPr lang="en-US" sz="1050" dirty="0">
              <a:solidFill>
                <a:srgbClr val="000000"/>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zh-CN"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لماذا حدث ذلك/ الاستنتاج:</a:t>
            </a:r>
            <a:endParaRPr kumimoji="0" lang="en-GB" altLang="zh-CN"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يقم مُشغِّل الرافعة بخفض كتلة الخطاف الملحقة / الحفاظ على طول كافٍ لها قبل مد ذراع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اعتمد م</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شغ</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ل الرافعة على مفتاح</a:t>
            </a:r>
            <a:r>
              <a:rPr lang="ar-EG" sz="1200" dirty="0">
                <a:solidFill>
                  <a:srgbClr val="000000"/>
                </a:solidFill>
                <a:latin typeface="Sakkal Majalla" panose="02000000000000000000" pitchFamily="2" charset="-78"/>
                <a:cs typeface="Sakkal Majalla" panose="02000000000000000000" pitchFamily="2" charset="-78"/>
              </a:rPr>
              <a:t> التحديد</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لتفعيل</a:t>
            </a:r>
            <a:r>
              <a:rPr lang="ar-SA" sz="1200" dirty="0">
                <a:solidFill>
                  <a:srgbClr val="000000"/>
                </a:solidFill>
                <a:latin typeface="Sakkal Majalla" panose="02000000000000000000" pitchFamily="2" charset="-78"/>
                <a:cs typeface="Sakkal Majalla" panose="02000000000000000000" pitchFamily="2" charset="-78"/>
              </a:rPr>
              <a:t> منع</a:t>
            </a:r>
            <a:r>
              <a:rPr lang="ar-EG" sz="1200" dirty="0">
                <a:solidFill>
                  <a:srgbClr val="000000"/>
                </a:solidFill>
                <a:latin typeface="Sakkal Majalla" panose="02000000000000000000" pitchFamily="2" charset="-78"/>
                <a:cs typeface="Sakkal Majalla" panose="02000000000000000000" pitchFamily="2" charset="-78"/>
              </a:rPr>
              <a:t> وصول</a:t>
            </a:r>
            <a:r>
              <a:rPr lang="ar-SA" sz="1200" dirty="0">
                <a:solidFill>
                  <a:srgbClr val="000000"/>
                </a:solidFill>
                <a:latin typeface="Sakkal Majalla" panose="02000000000000000000" pitchFamily="2" charset="-78"/>
                <a:cs typeface="Sakkal Majalla" panose="02000000000000000000" pitchFamily="2" charset="-78"/>
              </a:rPr>
              <a:t> الكتلة إلى البكرة، بدلاً من </a:t>
            </a:r>
            <a:r>
              <a:rPr lang="ar-EG" sz="1200" dirty="0">
                <a:solidFill>
                  <a:srgbClr val="000000"/>
                </a:solidFill>
                <a:latin typeface="Sakkal Majalla" panose="02000000000000000000" pitchFamily="2" charset="-78"/>
                <a:cs typeface="Sakkal Majalla" panose="02000000000000000000" pitchFamily="2" charset="-78"/>
              </a:rPr>
              <a:t>اتباع</a:t>
            </a:r>
            <a:r>
              <a:rPr lang="ar-SA" sz="1200" dirty="0">
                <a:solidFill>
                  <a:srgbClr val="000000"/>
                </a:solidFill>
                <a:latin typeface="Sakkal Majalla" panose="02000000000000000000" pitchFamily="2" charset="-78"/>
                <a:cs typeface="Sakkal Majalla" panose="02000000000000000000" pitchFamily="2" charset="-78"/>
              </a:rPr>
              <a:t> ممارسات التشغيل الآمنة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قرر مُشغِّل الرافعة إصلاح العطل وإعادة كتلة الخطاف بدلاً من إبلاغ طاقم الصيانة / الاسترجاع.</a:t>
            </a:r>
            <a:endParaRPr lang="ar-EG"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فشلت أداة السلامة (مفتاح </a:t>
            </a:r>
            <a:r>
              <a:rPr lang="ar-EG" sz="1200" dirty="0">
                <a:solidFill>
                  <a:srgbClr val="000000"/>
                </a:solidFill>
                <a:latin typeface="Sakkal Majalla" panose="02000000000000000000" pitchFamily="2" charset="-78"/>
                <a:cs typeface="Sakkal Majalla" panose="02000000000000000000" pitchFamily="2" charset="-78"/>
              </a:rPr>
              <a:t>التحديد</a:t>
            </a:r>
            <a:r>
              <a:rPr lang="ar-SA" sz="1200" dirty="0">
                <a:solidFill>
                  <a:srgbClr val="000000"/>
                </a:solidFill>
                <a:latin typeface="Sakkal Majalla" panose="02000000000000000000" pitchFamily="2" charset="-78"/>
                <a:cs typeface="Sakkal Majalla" panose="02000000000000000000" pitchFamily="2" charset="-78"/>
              </a:rPr>
              <a:t>) الخاصة بكتلة الخطاف الملحقة في إيقاف حركتها قبل وصولها إلى بكره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يتم إجراء مراجعة للمخاطر الديناميكية بعد الحدث الأول (انفصال كتلة الخطاف الملحقة عن موضعها الأصلي</a:t>
            </a:r>
            <a:r>
              <a:rPr lang="ar-EG" sz="1200" dirty="0">
                <a:solidFill>
                  <a:srgbClr val="000000"/>
                </a:solidFill>
                <a:latin typeface="Sakkal Majalla" panose="02000000000000000000" pitchFamily="2" charset="-78"/>
                <a:cs typeface="Sakkal Majalla" panose="02000000000000000000" pitchFamily="2" charset="-78"/>
              </a:rPr>
              <a:t>).</a:t>
            </a:r>
            <a:endParaRPr lang="en-US"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عمل مُشغِّل الرافعة على ارتفاع دون استخدام وسائل الحماية من السقوط أو معدات / منصة للعمل على ارتفاع</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يفرض مدير الموقع الالتزام ب</a:t>
            </a:r>
            <a:r>
              <a:rPr lang="ar-EG" sz="1200" dirty="0">
                <a:solidFill>
                  <a:srgbClr val="000000"/>
                </a:solidFill>
                <a:latin typeface="Sakkal Majalla" panose="02000000000000000000" pitchFamily="2" charset="-78"/>
                <a:cs typeface="Sakkal Majalla" panose="02000000000000000000" pitchFamily="2" charset="-78"/>
              </a:rPr>
              <a:t>ال</a:t>
            </a:r>
            <a:r>
              <a:rPr lang="ar-SA" sz="1200" dirty="0">
                <a:solidFill>
                  <a:srgbClr val="000000"/>
                </a:solidFill>
                <a:latin typeface="Sakkal Majalla" panose="02000000000000000000" pitchFamily="2" charset="-78"/>
                <a:cs typeface="Sakkal Majalla" panose="02000000000000000000" pitchFamily="2" charset="-78"/>
              </a:rPr>
              <a:t>قواعد</a:t>
            </a:r>
            <a:r>
              <a:rPr lang="ar-EG" sz="1200" dirty="0">
                <a:solidFill>
                  <a:srgbClr val="000000"/>
                </a:solidFill>
                <a:latin typeface="Sakkal Majalla" panose="02000000000000000000" pitchFamily="2" charset="-78"/>
                <a:cs typeface="Sakkal Majalla" panose="02000000000000000000" pitchFamily="2" charset="-78"/>
              </a:rPr>
              <a:t> الأساسية</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ل</a:t>
            </a:r>
            <a:r>
              <a:rPr lang="ar-SA" sz="1200" dirty="0">
                <a:solidFill>
                  <a:srgbClr val="000000"/>
                </a:solidFill>
                <a:latin typeface="Sakkal Majalla" panose="02000000000000000000" pitchFamily="2" charset="-78"/>
                <a:cs typeface="Sakkal Majalla" panose="02000000000000000000" pitchFamily="2" charset="-78"/>
              </a:rPr>
              <a:t>إنقاذ الحياة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لم يمارس أفراد الطاقم سلطة إيقاف العمل عند الضرورة.</a:t>
            </a:r>
            <a:endParaRPr kumimoji="0" lang="en-US" sz="12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OM" sz="105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أسئلة تأملية:</a:t>
            </a:r>
            <a:endParaRPr kumimoji="0" lang="en-US" sz="1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التأكد من أن المشرفين يقومون بالإشراف بشكل فعال لإدارة جميع المخاطر التشغيلية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التزام</a:t>
            </a:r>
            <a:r>
              <a:rPr lang="ar-SA" sz="1200" dirty="0">
                <a:solidFill>
                  <a:srgbClr val="000000"/>
                </a:solidFill>
                <a:latin typeface="Sakkal Majalla" panose="02000000000000000000" pitchFamily="2" charset="-78"/>
                <a:cs typeface="Sakkal Majalla" panose="02000000000000000000" pitchFamily="2" charset="-78"/>
              </a:rPr>
              <a:t> المشرف بتطبيق الخطوات السبع "مستعد" على كل مهمة محددة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التزام</a:t>
            </a:r>
            <a:r>
              <a:rPr lang="ar-SA" sz="1200" dirty="0">
                <a:solidFill>
                  <a:srgbClr val="000000"/>
                </a:solidFill>
                <a:latin typeface="Sakkal Majalla" panose="02000000000000000000" pitchFamily="2" charset="-78"/>
                <a:cs typeface="Sakkal Majalla" panose="02000000000000000000" pitchFamily="2" charset="-78"/>
              </a:rPr>
              <a:t> مُشغِّل الرافعة بفحص "مفتاح التحديد" والتأكد من صلاحيته للعمل قبل تشغيل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مواظبة المشرفين على إيقاف العمل وإعادة تقييم الوضع عند تغيير العمليات وفقًا لمبدأ مراجعات المخاطر الديناميكية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مُشغِّل الرافعة دائمًا بالحفاظ على طول كافٍ / آمن لكتلة الخطاف الملحقة قبل مد ذراع</a:t>
            </a:r>
            <a:r>
              <a:rPr lang="ar-EG" sz="1200" dirty="0">
                <a:solidFill>
                  <a:srgbClr val="000000"/>
                </a:solidFill>
                <a:latin typeface="Sakkal Majalla" panose="02000000000000000000" pitchFamily="2" charset="-78"/>
                <a:cs typeface="Sakkal Majalla" panose="02000000000000000000" pitchFamily="2" charset="-78"/>
              </a:rPr>
              <a:t> الرافعة.</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جميع أفراد الطاقم بقواعد إنقاذ الحياة والتزام المشرف بتطبيقها</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جميع أفراد الطاقم دائمًا باستخدام وسائل آمنة</a:t>
            </a:r>
            <a:r>
              <a:rPr lang="ar-EG" sz="1200" dirty="0">
                <a:solidFill>
                  <a:srgbClr val="000000"/>
                </a:solidFill>
                <a:latin typeface="Sakkal Majalla" panose="02000000000000000000" pitchFamily="2" charset="-78"/>
                <a:cs typeface="Sakkal Majalla" panose="02000000000000000000" pitchFamily="2" charset="-78"/>
              </a:rPr>
              <a:t> للحماية عند</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ا</a:t>
            </a:r>
            <a:r>
              <a:rPr lang="ar-SA" sz="1200" dirty="0">
                <a:solidFill>
                  <a:srgbClr val="000000"/>
                </a:solidFill>
                <a:latin typeface="Sakkal Majalla" panose="02000000000000000000" pitchFamily="2" charset="-78"/>
                <a:cs typeface="Sakkal Majalla" panose="02000000000000000000" pitchFamily="2" charset="-78"/>
              </a:rPr>
              <a:t>لعمل على الارتفاعات</a:t>
            </a:r>
            <a:r>
              <a:rPr lang="ar-EG" sz="1200" dirty="0">
                <a:solidFill>
                  <a:srgbClr val="000000"/>
                </a:solidFill>
                <a:latin typeface="Sakkal Majalla" panose="02000000000000000000" pitchFamily="2" charset="-78"/>
                <a:cs typeface="Sakkal Majalla" panose="02000000000000000000" pitchFamily="2" charset="-78"/>
              </a:rPr>
              <a:t>.</a:t>
            </a:r>
            <a:endParaRPr lang="en-US"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en-US"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التزام جميع أفراد الطاقم بالتدخل وإيقاف أي ممارسات غير آمنة.</a:t>
            </a:r>
            <a:endParaRPr lang="en-US" sz="1200" dirty="0">
              <a:solidFill>
                <a:srgbClr val="00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74640" y="939960"/>
            <a:ext cx="7791263"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الجمهور المستهدف:</a:t>
            </a:r>
            <a:r>
              <a:rPr kumimoji="0" lang="en-US" sz="20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 </a:t>
            </a:r>
            <a:r>
              <a:rPr lang="ar-EG" b="1" dirty="0">
                <a:solidFill>
                  <a:srgbClr val="FF0000"/>
                </a:solidFill>
                <a:latin typeface="Sakkal Majalla" panose="02000000000000000000" pitchFamily="2" charset="-78"/>
                <a:cs typeface="Sakkal Majalla" panose="02000000000000000000" pitchFamily="2" charset="-78"/>
              </a:rPr>
              <a:t>مُشغِّلو الرافعات والمشرفون وجميع أفراد الطاقم</a:t>
            </a:r>
            <a:endParaRPr kumimoji="0" lang="en-US" sz="1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02920"/>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541265" y="6205114"/>
            <a:ext cx="7382502" cy="307777"/>
          </a:xfrm>
          <a:prstGeom prst="rect">
            <a:avLst/>
          </a:prstGeom>
          <a:solidFill>
            <a:schemeClr val="accent1"/>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400" b="1" i="0" u="none" strike="noStrike" kern="1200" cap="none" spc="0" normalizeH="0" baseline="0" noProof="0" dirty="0">
                <a:ln>
                  <a:noFill/>
                </a:ln>
                <a:solidFill>
                  <a:schemeClr val="bg1"/>
                </a:solidFill>
                <a:effectLst/>
                <a:uLnTx/>
                <a:uFillTx/>
                <a:latin typeface="Sakkal Majalla" panose="02000000000000000000" pitchFamily="2" charset="-78"/>
                <a:ea typeface="MS PGothic" pitchFamily="34" charset="-128"/>
                <a:cs typeface="Sakkal Majalla" panose="02000000000000000000" pitchFamily="2" charset="-78"/>
              </a:rPr>
              <a:t>الالتزام دومًا بالتوقف وإجراء "مراجعة المخاطر الديناميكية" عند حدوث أي تغيير  في ظروف التشغيل </a:t>
            </a:r>
            <a:endParaRPr kumimoji="0" lang="en-US" sz="1400" b="1" i="0" u="none" strike="noStrike" kern="1200" cap="none" spc="0" normalizeH="0" baseline="0" noProof="0" dirty="0">
              <a:ln>
                <a:noFill/>
              </a:ln>
              <a:solidFill>
                <a:schemeClr val="bg1"/>
              </a:solidFill>
              <a:effectLst/>
              <a:uLnTx/>
              <a:uFillTx/>
              <a:latin typeface="Sakkal Majalla" panose="02000000000000000000" pitchFamily="2" charset="-78"/>
              <a:ea typeface="MS PGothic" pitchFamily="34" charset="-128"/>
              <a:cs typeface="Sakkal Majalla" panose="02000000000000000000" pitchFamily="2" charset="-78"/>
            </a:endParaRPr>
          </a:p>
        </p:txBody>
      </p:sp>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3723251" y="55408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11" name="Picture 10">
            <a:extLst>
              <a:ext uri="{FF2B5EF4-FFF2-40B4-BE49-F238E27FC236}">
                <a16:creationId xmlns:a16="http://schemas.microsoft.com/office/drawing/2014/main" id="{34812F4F-79A5-E5F5-CA2C-5CC49EA7813B}"/>
              </a:ext>
            </a:extLst>
          </p:cNvPr>
          <p:cNvPicPr>
            <a:picLocks noChangeAspect="1"/>
          </p:cNvPicPr>
          <p:nvPr/>
        </p:nvPicPr>
        <p:blipFill>
          <a:blip r:embed="rId4"/>
          <a:stretch>
            <a:fillRect/>
          </a:stretch>
        </p:blipFill>
        <p:spPr>
          <a:xfrm>
            <a:off x="504084" y="3750633"/>
            <a:ext cx="1845205" cy="2300356"/>
          </a:xfrm>
          <a:prstGeom prst="rect">
            <a:avLst/>
          </a:prstGeom>
        </p:spPr>
      </p:pic>
      <p:pic>
        <p:nvPicPr>
          <p:cNvPr id="12" name="Picture 11" descr="A yellow helmet and a hammer and a crane hook&#10;&#10;AI-generated content may be incorrect.">
            <a:extLst>
              <a:ext uri="{FF2B5EF4-FFF2-40B4-BE49-F238E27FC236}">
                <a16:creationId xmlns:a16="http://schemas.microsoft.com/office/drawing/2014/main" id="{36411A38-91C6-6850-A2E4-25198C1AB0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21135" y="3612656"/>
            <a:ext cx="1146719" cy="950035"/>
          </a:xfrm>
          <a:prstGeom prst="rect">
            <a:avLst/>
          </a:prstGeom>
        </p:spPr>
      </p:pic>
      <p:sp>
        <p:nvSpPr>
          <p:cNvPr id="19" name="TextBox 18">
            <a:extLst>
              <a:ext uri="{FF2B5EF4-FFF2-40B4-BE49-F238E27FC236}">
                <a16:creationId xmlns:a16="http://schemas.microsoft.com/office/drawing/2014/main" id="{6CD20581-0EC4-8CDD-5EB3-DCBD2A12611D}"/>
              </a:ext>
            </a:extLst>
          </p:cNvPr>
          <p:cNvSpPr txBox="1"/>
          <p:nvPr/>
        </p:nvSpPr>
        <p:spPr>
          <a:xfrm>
            <a:off x="2275936" y="4400520"/>
            <a:ext cx="2138777" cy="307777"/>
          </a:xfrm>
          <a:prstGeom prst="rect">
            <a:avLst/>
          </a:prstGeom>
          <a:noFill/>
        </p:spPr>
        <p:txBody>
          <a:bodyPr wrap="square">
            <a:spAutoFit/>
          </a:bodyPr>
          <a:lstStyle/>
          <a:p>
            <a:pPr algn="ctr" rtl="1"/>
            <a:r>
              <a:rPr lang="ar-EG" sz="1400" b="1" dirty="0">
                <a:latin typeface="Sakkal Majalla" panose="02000000000000000000" pitchFamily="2" charset="-78"/>
                <a:cs typeface="Sakkal Majalla" panose="02000000000000000000" pitchFamily="2" charset="-78"/>
              </a:rPr>
              <a:t>أخصائي الصيانة</a:t>
            </a:r>
            <a:endParaRPr lang="en-US" sz="1400" b="1"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C2BDB15F-D962-93D3-EE75-A224CDF05BEB}"/>
              </a:ext>
            </a:extLst>
          </p:cNvPr>
          <p:cNvGrpSpPr/>
          <p:nvPr/>
        </p:nvGrpSpPr>
        <p:grpSpPr>
          <a:xfrm>
            <a:off x="517360" y="1217444"/>
            <a:ext cx="3748669" cy="2363908"/>
            <a:chOff x="8294647" y="1217444"/>
            <a:chExt cx="3748669" cy="2363908"/>
          </a:xfrm>
        </p:grpSpPr>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644708" y="2964216"/>
              <a:ext cx="336550" cy="544513"/>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20" name="Picture 19">
              <a:extLst>
                <a:ext uri="{FF2B5EF4-FFF2-40B4-BE49-F238E27FC236}">
                  <a16:creationId xmlns:a16="http://schemas.microsoft.com/office/drawing/2014/main" id="{4C61B463-E47A-B3C1-D846-80BC61ECECE2}"/>
                </a:ext>
              </a:extLst>
            </p:cNvPr>
            <p:cNvPicPr>
              <a:picLocks noChangeAspect="1"/>
            </p:cNvPicPr>
            <p:nvPr/>
          </p:nvPicPr>
          <p:blipFill>
            <a:blip r:embed="rId7"/>
            <a:stretch>
              <a:fillRect/>
            </a:stretch>
          </p:blipFill>
          <p:spPr>
            <a:xfrm>
              <a:off x="8306373" y="1307693"/>
              <a:ext cx="3736943" cy="2268617"/>
            </a:xfrm>
            <a:prstGeom prst="rect">
              <a:avLst/>
            </a:prstGeom>
          </p:spPr>
        </p:pic>
        <p:cxnSp>
          <p:nvCxnSpPr>
            <p:cNvPr id="22" name="Straight Connector 21">
              <a:extLst>
                <a:ext uri="{FF2B5EF4-FFF2-40B4-BE49-F238E27FC236}">
                  <a16:creationId xmlns:a16="http://schemas.microsoft.com/office/drawing/2014/main" id="{B9ACE25D-03B2-5A38-72C8-116F5C76D2C3}"/>
                </a:ext>
              </a:extLst>
            </p:cNvPr>
            <p:cNvCxnSpPr>
              <a:cxnSpLocks/>
            </p:cNvCxnSpPr>
            <p:nvPr/>
          </p:nvCxnSpPr>
          <p:spPr>
            <a:xfrm>
              <a:off x="10062025" y="2221497"/>
              <a:ext cx="0" cy="1287232"/>
            </a:xfrm>
            <a:prstGeom prst="line">
              <a:avLst/>
            </a:prstGeom>
            <a:ln w="285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1B23B5B7-EEB5-473F-6193-0870C5D27539}"/>
                </a:ext>
              </a:extLst>
            </p:cNvPr>
            <p:cNvSpPr txBox="1"/>
            <p:nvPr/>
          </p:nvSpPr>
          <p:spPr>
            <a:xfrm>
              <a:off x="10112945" y="2802703"/>
              <a:ext cx="1218251" cy="369332"/>
            </a:xfrm>
            <a:prstGeom prst="rect">
              <a:avLst/>
            </a:prstGeom>
            <a:noFill/>
          </p:spPr>
          <p:txBody>
            <a:bodyPr wrap="square" rtlCol="0">
              <a:spAutoFit/>
            </a:bodyPr>
            <a:lstStyle/>
            <a:p>
              <a:pPr algn="r" rtl="1"/>
              <a:r>
                <a:rPr lang="ar-EG" dirty="0">
                  <a:latin typeface="Sakkal Majalla" panose="02000000000000000000" pitchFamily="2" charset="-78"/>
                  <a:cs typeface="Sakkal Majalla" panose="02000000000000000000" pitchFamily="2" charset="-78"/>
                </a:rPr>
                <a:t>3.2 م</a:t>
              </a:r>
              <a:endParaRPr lang="en-US" dirty="0">
                <a:latin typeface="Sakkal Majalla" panose="02000000000000000000" pitchFamily="2" charset="-78"/>
                <a:cs typeface="Sakkal Majalla" panose="02000000000000000000" pitchFamily="2" charset="-78"/>
              </a:endParaRPr>
            </a:p>
          </p:txBody>
        </p:sp>
        <p:pic>
          <p:nvPicPr>
            <p:cNvPr id="27" name="Picture 26" descr="A person in a safety vest and helmet jumping in the air&#10;&#10;AI-generated content may be incorrect.">
              <a:extLst>
                <a:ext uri="{FF2B5EF4-FFF2-40B4-BE49-F238E27FC236}">
                  <a16:creationId xmlns:a16="http://schemas.microsoft.com/office/drawing/2014/main" id="{22A58256-7EB4-C192-18BD-10F3128EA7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3208" b="55373" l="40168" r="55799"/>
                      </a14:imgEffect>
                    </a14:imgLayer>
                  </a14:imgProps>
                </a:ext>
              </a:extLst>
            </a:blip>
            <a:srcRect l="38214" t="7937" r="42247" b="39356"/>
            <a:stretch/>
          </p:blipFill>
          <p:spPr>
            <a:xfrm>
              <a:off x="9607900" y="1217444"/>
              <a:ext cx="501899" cy="761573"/>
            </a:xfrm>
            <a:prstGeom prst="rect">
              <a:avLst/>
            </a:prstGeom>
          </p:spPr>
        </p:pic>
      </p:grpSp>
      <p:grpSp>
        <p:nvGrpSpPr>
          <p:cNvPr id="8" name="Group 131">
            <a:extLst>
              <a:ext uri="{FF2B5EF4-FFF2-40B4-BE49-F238E27FC236}">
                <a16:creationId xmlns:a16="http://schemas.microsoft.com/office/drawing/2014/main" id="{40F0F376-51F1-14EA-1079-01A6DC2B2D8B}"/>
              </a:ext>
            </a:extLst>
          </p:cNvPr>
          <p:cNvGrpSpPr>
            <a:grpSpLocks/>
          </p:cNvGrpSpPr>
          <p:nvPr/>
        </p:nvGrpSpPr>
        <p:grpSpPr bwMode="auto">
          <a:xfrm>
            <a:off x="3741694" y="2837523"/>
            <a:ext cx="336550" cy="544513"/>
            <a:chOff x="3504" y="544"/>
            <a:chExt cx="2287" cy="1855"/>
          </a:xfrm>
        </p:grpSpPr>
        <p:sp>
          <p:nvSpPr>
            <p:cNvPr id="10" name="Line 129">
              <a:extLst>
                <a:ext uri="{FF2B5EF4-FFF2-40B4-BE49-F238E27FC236}">
                  <a16:creationId xmlns:a16="http://schemas.microsoft.com/office/drawing/2014/main" id="{4BA1B65B-0CDF-174E-8546-65743D09084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A77D4B35-B78F-2D65-44ED-20A5E6FD512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21" name="Table 20">
            <a:extLst>
              <a:ext uri="{FF2B5EF4-FFF2-40B4-BE49-F238E27FC236}">
                <a16:creationId xmlns:a16="http://schemas.microsoft.com/office/drawing/2014/main" id="{FBB67D43-F188-B416-67A4-0A15F222C56C}"/>
              </a:ext>
            </a:extLst>
          </p:cNvPr>
          <p:cNvGraphicFramePr>
            <a:graphicFrameLocks noGrp="1"/>
          </p:cNvGraphicFramePr>
          <p:nvPr>
            <p:extLst>
              <p:ext uri="{D42A27DB-BD31-4B8C-83A1-F6EECF244321}">
                <p14:modId xmlns:p14="http://schemas.microsoft.com/office/powerpoint/2010/main" val="3616790745"/>
              </p:ext>
            </p:extLst>
          </p:nvPr>
        </p:nvGraphicFramePr>
        <p:xfrm>
          <a:off x="365464" y="541594"/>
          <a:ext cx="11677852" cy="426720"/>
        </p:xfrm>
        <a:graphic>
          <a:graphicData uri="http://schemas.openxmlformats.org/drawingml/2006/table">
            <a:tbl>
              <a:tblPr rtl="1" firstRow="1" bandRow="1">
                <a:tableStyleId>{F5AB1C69-6EDB-4FF4-983F-18BD219EF322}</a:tableStyleId>
              </a:tblPr>
              <a:tblGrid>
                <a:gridCol w="650327">
                  <a:extLst>
                    <a:ext uri="{9D8B030D-6E8A-4147-A177-3AD203B41FA5}">
                      <a16:colId xmlns:a16="http://schemas.microsoft.com/office/drawing/2014/main" val="2915212829"/>
                    </a:ext>
                  </a:extLst>
                </a:gridCol>
                <a:gridCol w="727550">
                  <a:extLst>
                    <a:ext uri="{9D8B030D-6E8A-4147-A177-3AD203B41FA5}">
                      <a16:colId xmlns:a16="http://schemas.microsoft.com/office/drawing/2014/main" val="1263731317"/>
                    </a:ext>
                  </a:extLst>
                </a:gridCol>
                <a:gridCol w="1353963">
                  <a:extLst>
                    <a:ext uri="{9D8B030D-6E8A-4147-A177-3AD203B41FA5}">
                      <a16:colId xmlns:a16="http://schemas.microsoft.com/office/drawing/2014/main" val="3493424009"/>
                    </a:ext>
                  </a:extLst>
                </a:gridCol>
                <a:gridCol w="1195058">
                  <a:extLst>
                    <a:ext uri="{9D8B030D-6E8A-4147-A177-3AD203B41FA5}">
                      <a16:colId xmlns:a16="http://schemas.microsoft.com/office/drawing/2014/main" val="578596613"/>
                    </a:ext>
                  </a:extLst>
                </a:gridCol>
                <a:gridCol w="1436693">
                  <a:extLst>
                    <a:ext uri="{9D8B030D-6E8A-4147-A177-3AD203B41FA5}">
                      <a16:colId xmlns:a16="http://schemas.microsoft.com/office/drawing/2014/main" val="710035722"/>
                    </a:ext>
                  </a:extLst>
                </a:gridCol>
                <a:gridCol w="1649681">
                  <a:extLst>
                    <a:ext uri="{9D8B030D-6E8A-4147-A177-3AD203B41FA5}">
                      <a16:colId xmlns:a16="http://schemas.microsoft.com/office/drawing/2014/main" val="1371902183"/>
                    </a:ext>
                  </a:extLst>
                </a:gridCol>
                <a:gridCol w="1034347">
                  <a:extLst>
                    <a:ext uri="{9D8B030D-6E8A-4147-A177-3AD203B41FA5}">
                      <a16:colId xmlns:a16="http://schemas.microsoft.com/office/drawing/2014/main" val="1814095484"/>
                    </a:ext>
                  </a:extLst>
                </a:gridCol>
                <a:gridCol w="1135112">
                  <a:extLst>
                    <a:ext uri="{9D8B030D-6E8A-4147-A177-3AD203B41FA5}">
                      <a16:colId xmlns:a16="http://schemas.microsoft.com/office/drawing/2014/main" val="2001367833"/>
                    </a:ext>
                  </a:extLst>
                </a:gridCol>
                <a:gridCol w="601479">
                  <a:extLst>
                    <a:ext uri="{9D8B030D-6E8A-4147-A177-3AD203B41FA5}">
                      <a16:colId xmlns:a16="http://schemas.microsoft.com/office/drawing/2014/main" val="2964666558"/>
                    </a:ext>
                  </a:extLst>
                </a:gridCol>
                <a:gridCol w="1893642">
                  <a:extLst>
                    <a:ext uri="{9D8B030D-6E8A-4147-A177-3AD203B41FA5}">
                      <a16:colId xmlns:a16="http://schemas.microsoft.com/office/drawing/2014/main" val="695451150"/>
                    </a:ext>
                  </a:extLst>
                </a:gridCol>
              </a:tblGrid>
              <a:tr h="370840">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25/3/2025</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12:30</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LTI#03/Hipo#11</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1175416 </a:t>
                      </a: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100" b="1" kern="1200" noProof="0" dirty="0">
                          <a:solidFill>
                            <a:schemeClr val="tx1"/>
                          </a:solidFill>
                          <a:latin typeface="Sakkal Majalla" panose="02000000000000000000" pitchFamily="2" charset="-78"/>
                          <a:cs typeface="Sakkal Majalla" panose="02000000000000000000" pitchFamily="2" charset="-78"/>
                        </a:rPr>
                        <a:t>الإصابة / الأصل المتضرر:</a:t>
                      </a:r>
                      <a:endParaRPr lang="en-US" sz="1100" b="1" kern="1200" dirty="0">
                        <a:solidFill>
                          <a:schemeClr val="tx1"/>
                        </a:solidFill>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السقوط من ارتفاع</a:t>
                      </a:r>
                      <a:endPar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إصابة في الساق والمعصم</a:t>
                      </a:r>
                      <a:endPar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endPar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2P</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1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العمل على ارتفاعات</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algn="r"/>
                      <a:r>
                        <a:rPr kumimoji="0" lang="ar-EG"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مرمول</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3" name="TextBox 12">
            <a:extLst>
              <a:ext uri="{FF2B5EF4-FFF2-40B4-BE49-F238E27FC236}">
                <a16:creationId xmlns:a16="http://schemas.microsoft.com/office/drawing/2014/main" id="{0642366A-046A-5F64-C8EC-CB6C282F2862}"/>
              </a:ext>
            </a:extLst>
          </p:cNvPr>
          <p:cNvSpPr txBox="1"/>
          <p:nvPr/>
        </p:nvSpPr>
        <p:spPr>
          <a:xfrm>
            <a:off x="3933102" y="6500979"/>
            <a:ext cx="794450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EG" sz="3000" b="1" dirty="0">
                <a:solidFill>
                  <a:srgbClr val="00B050"/>
                </a:solidFill>
                <a:latin typeface="Sakkal Majalla" panose="02000000000000000000" pitchFamily="2" charset="-78"/>
                <a:ea typeface="MS PGothic" pitchFamily="34" charset="-128"/>
                <a:cs typeface="Sakkal Majalla" panose="02000000000000000000" pitchFamily="2" charset="-78"/>
              </a:rPr>
              <a:t>التعلُّم الفعال</a:t>
            </a:r>
            <a:endParaRPr lang="en-US" sz="3000" dirty="0">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2A4C66E9-CF65-4A0F-9A16-76B64C582F3A}"/>
              </a:ext>
            </a:extLst>
          </p:cNvPr>
          <p:cNvSpPr/>
          <p:nvPr/>
        </p:nvSpPr>
        <p:spPr>
          <a:xfrm>
            <a:off x="721439" y="568521"/>
            <a:ext cx="10928195" cy="355803"/>
          </a:xfrm>
          <a:prstGeom prst="rect">
            <a:avLst/>
          </a:prstGeom>
        </p:spPr>
        <p:txBody>
          <a:bodyPr wrap="square">
            <a:spAutoFit/>
          </a:bodyPr>
          <a:lstStyle/>
          <a:p>
            <a:pPr marL="342900" marR="0" indent="-342900" algn="r" rtl="1">
              <a:lnSpc>
                <a:spcPct val="107000"/>
              </a:lnSpc>
              <a:spcBef>
                <a:spcPts val="0"/>
              </a:spcBef>
              <a:spcAft>
                <a:spcPts val="800"/>
              </a:spcAft>
              <a:defRPr/>
            </a:pPr>
            <a:r>
              <a:rPr lang="ar-SA" sz="1600" b="1" dirty="0">
                <a:latin typeface="Sakkal Majalla" panose="02000000000000000000" pitchFamily="2" charset="-78"/>
                <a:cs typeface="Sakkal Majalla" panose="02000000000000000000" pitchFamily="2" charset="-78"/>
              </a:rPr>
              <a:t>لضمان تطبيق الدروس المستفادة على</a:t>
            </a:r>
            <a:r>
              <a:rPr lang="ar-EG" sz="1600" b="1" dirty="0">
                <a:latin typeface="Sakkal Majalla" panose="02000000000000000000" pitchFamily="2" charset="-78"/>
                <a:cs typeface="Sakkal Majalla" panose="02000000000000000000" pitchFamily="2" charset="-78"/>
              </a:rPr>
              <a:t> ال</a:t>
            </a:r>
            <a:r>
              <a:rPr lang="ar-SA" sz="1600" b="1" dirty="0">
                <a:latin typeface="Sakkal Majalla" panose="02000000000000000000" pitchFamily="2" charset="-78"/>
                <a:cs typeface="Sakkal Majalla" panose="02000000000000000000" pitchFamily="2" charset="-78"/>
              </a:rPr>
              <a:t>أنشطة</a:t>
            </a:r>
            <a:r>
              <a:rPr lang="ar-EG" sz="1600" b="1" dirty="0">
                <a:latin typeface="Sakkal Majalla" panose="02000000000000000000" pitchFamily="2" charset="-78"/>
                <a:cs typeface="Sakkal Majalla" panose="02000000000000000000" pitchFamily="2" charset="-78"/>
              </a:rPr>
              <a:t> اليومية</a:t>
            </a:r>
            <a:r>
              <a:rPr lang="ar-SA" sz="1600" b="1" dirty="0">
                <a:latin typeface="Sakkal Majalla" panose="02000000000000000000" pitchFamily="2" charset="-78"/>
                <a:cs typeface="Sakkal Majalla" panose="02000000000000000000" pitchFamily="2" charset="-78"/>
              </a:rPr>
              <a:t> </a:t>
            </a:r>
            <a:r>
              <a:rPr lang="ar-EG" sz="1600" b="1" dirty="0">
                <a:latin typeface="Sakkal Majalla" panose="02000000000000000000" pitchFamily="2" charset="-78"/>
                <a:cs typeface="Sakkal Majalla" panose="02000000000000000000" pitchFamily="2" charset="-78"/>
              </a:rPr>
              <a:t>ب</a:t>
            </a:r>
            <a:r>
              <a:rPr lang="ar-SA" sz="1600" b="1" dirty="0">
                <a:latin typeface="Sakkal Majalla" panose="02000000000000000000" pitchFamily="2" charset="-78"/>
                <a:cs typeface="Sakkal Majalla" panose="02000000000000000000" pitchFamily="2" charset="-78"/>
              </a:rPr>
              <a:t>الموقع، يُرجى الإجابة على الأسئلة الواردة أدناه:</a:t>
            </a:r>
            <a:endParaRPr lang="en-US" sz="1600" b="1" dirty="0">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4D883F2B-B3CE-4AB4-AB99-0AA90A5717A9}"/>
              </a:ext>
            </a:extLst>
          </p:cNvPr>
          <p:cNvSpPr/>
          <p:nvPr/>
        </p:nvSpPr>
        <p:spPr>
          <a:xfrm>
            <a:off x="619189" y="1120676"/>
            <a:ext cx="11134492" cy="3908762"/>
          </a:xfrm>
          <a:prstGeom prst="rect">
            <a:avLst/>
          </a:prstGeom>
        </p:spPr>
        <p:txBody>
          <a:bodyPr wrap="square" lIns="91440" tIns="45720" rIns="91440" bIns="45720" anchor="t">
            <a:spAutoFit/>
          </a:bodyPr>
          <a:lstStyle/>
          <a:p>
            <a:pPr marL="342900" indent="-342900" algn="r" rtl="1">
              <a:defRPr/>
            </a:pPr>
            <a:r>
              <a:rPr lang="ar-EG" sz="1500" b="1" dirty="0">
                <a:solidFill>
                  <a:srgbClr val="0000FF"/>
                </a:solidFill>
                <a:latin typeface="Sakkal Majalla" panose="02000000000000000000" pitchFamily="2" charset="-78"/>
                <a:cs typeface="Sakkal Majalla" panose="02000000000000000000" pitchFamily="2" charset="-78"/>
              </a:rPr>
              <a:t>كيف</a:t>
            </a:r>
            <a:r>
              <a:rPr lang="en-US" sz="15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EG" sz="1500" b="1" dirty="0">
                <a:solidFill>
                  <a:schemeClr val="tx1">
                    <a:lumMod val="95000"/>
                    <a:lumOff val="5000"/>
                  </a:schemeClr>
                </a:solidFill>
                <a:latin typeface="Sakkal Majalla" panose="02000000000000000000" pitchFamily="2" charset="-78"/>
                <a:cs typeface="Sakkal Majalla" panose="02000000000000000000" pitchFamily="2" charset="-78"/>
              </a:rPr>
              <a:t>يمكن تطبيق الدروس المستفادة في الموقع؟</a:t>
            </a:r>
            <a:endParaRPr lang="en-US" sz="1500" b="1" dirty="0">
              <a:solidFill>
                <a:schemeClr val="tx1">
                  <a:lumMod val="95000"/>
                  <a:lumOff val="5000"/>
                </a:schemeClr>
              </a:solidFill>
              <a:latin typeface="Sakkal Majalla" panose="02000000000000000000" pitchFamily="2" charset="-78"/>
              <a:cs typeface="Sakkal Majalla" panose="02000000000000000000" pitchFamily="2" charset="-78"/>
            </a:endParaRPr>
          </a:p>
          <a:p>
            <a:pPr marL="342900" indent="-342900" algn="r" rtl="1">
              <a:defRPr/>
            </a:pPr>
            <a:r>
              <a:rPr lang="en-US" sz="1500" b="1" dirty="0">
                <a:latin typeface="Sakkal Majalla" panose="02000000000000000000" pitchFamily="2" charset="-78"/>
                <a:cs typeface="Sakkal Majalla" panose="02000000000000000000" pitchFamily="2" charset="-78"/>
              </a:rPr>
              <a:t> </a:t>
            </a:r>
            <a:endParaRPr lang="en-US" sz="1500" dirty="0">
              <a:latin typeface="Sakkal Majalla" panose="02000000000000000000" pitchFamily="2" charset="-78"/>
              <a:cs typeface="Sakkal Majalla" panose="02000000000000000000" pitchFamily="2" charset="-78"/>
            </a:endParaRP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التزام المشرف بتطبيق الضوابط المتعلقة بالصحة والسلامة والبيئة، ومراجعة المخاطر الديناميكية، والالتزام بقواعد إنقاذ الحياة، وسلطة إيقاف العمل بشكل استباقي</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التوقف وإجراء مراجعة للمخاطر الديناميكية كلما حدث تغيير في ظروف / عمليات التشغيل</a:t>
            </a:r>
            <a:r>
              <a:rPr lang="ar-EG" sz="1500" dirty="0">
                <a:solidFill>
                  <a:srgbClr val="000000"/>
                </a:solidFill>
                <a:latin typeface="Sakkal Majalla" panose="02000000000000000000" pitchFamily="2" charset="-78"/>
                <a:cs typeface="Sakkal Majalla" panose="02000000000000000000" pitchFamily="2" charset="-78"/>
              </a:rPr>
              <a:t>.</a:t>
            </a:r>
            <a:r>
              <a:rPr lang="ar-SA" sz="1500" dirty="0">
                <a:solidFill>
                  <a:srgbClr val="000000"/>
                </a:solidFill>
                <a:latin typeface="Sakkal Majalla" panose="02000000000000000000" pitchFamily="2" charset="-78"/>
                <a:cs typeface="Sakkal Majalla" panose="02000000000000000000" pitchFamily="2" charset="-78"/>
              </a:rPr>
              <a:t> </a:t>
            </a:r>
            <a:endParaRPr lang="ar-EG" sz="1500" dirty="0">
              <a:solidFill>
                <a:srgbClr val="000000"/>
              </a:solidFill>
              <a:latin typeface="Sakkal Majalla" panose="02000000000000000000" pitchFamily="2" charset="-78"/>
              <a:cs typeface="Sakkal Majalla" panose="02000000000000000000" pitchFamily="2" charset="-78"/>
            </a:endParaRP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التزام مُشغِّل الرافعة دائمًا بالحفاظ على طول كافٍ / آمن لكتلة الخطاف الملحقة قبل مد ذراع</a:t>
            </a:r>
            <a:r>
              <a:rPr lang="ar-EG" sz="1500" dirty="0">
                <a:solidFill>
                  <a:srgbClr val="000000"/>
                </a:solidFill>
                <a:latin typeface="Sakkal Majalla" panose="02000000000000000000" pitchFamily="2" charset="-78"/>
                <a:cs typeface="Sakkal Majalla" panose="02000000000000000000" pitchFamily="2" charset="-78"/>
              </a:rPr>
              <a:t> الرافعة.</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القيام</a:t>
            </a:r>
            <a:r>
              <a:rPr lang="ar-SA" sz="1500" dirty="0">
                <a:solidFill>
                  <a:srgbClr val="000000"/>
                </a:solidFill>
                <a:latin typeface="Sakkal Majalla" panose="02000000000000000000" pitchFamily="2" charset="-78"/>
                <a:cs typeface="Sakkal Majalla" panose="02000000000000000000" pitchFamily="2" charset="-78"/>
              </a:rPr>
              <a:t> بفحص "مفتاح التحديد" والتأكد من صلاحيته للعمل قبل تشغيل الرافعة</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تجنب العمل على ارتفاعات بدون حماية أو استخدام أجهزة الحماية من السقوط. </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إبلاغ قسم الصيانة بالأعطال لمعالجتها وإصلاحها.</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الالتزام دومًا بالتدخل وإيقاف أي ممارسات غير آمنة.</a:t>
            </a:r>
            <a:endParaRPr lang="en-US" sz="1500" b="1" u="sng" dirty="0">
              <a:solidFill>
                <a:srgbClr val="0000FF"/>
              </a:solidFill>
              <a:latin typeface="Sakkal Majalla" panose="02000000000000000000" pitchFamily="2" charset="-78"/>
              <a:cs typeface="Sakkal Majalla" panose="02000000000000000000" pitchFamily="2" charset="-78"/>
            </a:endParaRPr>
          </a:p>
          <a:p>
            <a:pPr algn="r" rtl="1">
              <a:defRPr/>
            </a:pPr>
            <a:endParaRPr lang="ar-OM" sz="1500" b="1" dirty="0">
              <a:solidFill>
                <a:srgbClr val="0000FF"/>
              </a:solidFill>
              <a:latin typeface="Sakkal Majalla" panose="02000000000000000000" pitchFamily="2" charset="-78"/>
              <a:ea typeface="Tahoma"/>
              <a:cs typeface="Sakkal Majalla" panose="02000000000000000000" pitchFamily="2" charset="-78"/>
            </a:endParaRPr>
          </a:p>
          <a:p>
            <a:pPr algn="r" rtl="1">
              <a:defRPr/>
            </a:pPr>
            <a:r>
              <a:rPr lang="ar-EG" sz="1500" b="1" dirty="0">
                <a:solidFill>
                  <a:srgbClr val="0000FF"/>
                </a:solidFill>
                <a:latin typeface="Sakkal Majalla" panose="02000000000000000000" pitchFamily="2" charset="-78"/>
                <a:ea typeface="Tahoma"/>
                <a:cs typeface="Sakkal Majalla" panose="02000000000000000000" pitchFamily="2" charset="-78"/>
              </a:rPr>
              <a:t>كيف</a:t>
            </a:r>
            <a:r>
              <a:rPr lang="en-US" sz="1500" b="1" dirty="0">
                <a:solidFill>
                  <a:schemeClr val="tx1">
                    <a:lumMod val="95000"/>
                    <a:lumOff val="5000"/>
                  </a:schemeClr>
                </a:solidFill>
                <a:latin typeface="Sakkal Majalla" panose="02000000000000000000" pitchFamily="2" charset="-78"/>
                <a:ea typeface="Tahoma"/>
                <a:cs typeface="Sakkal Majalla" panose="02000000000000000000" pitchFamily="2" charset="-78"/>
              </a:rPr>
              <a:t> </a:t>
            </a:r>
            <a:r>
              <a:rPr lang="ar-EG" sz="1500" b="1" dirty="0">
                <a:solidFill>
                  <a:schemeClr val="tx1">
                    <a:lumMod val="95000"/>
                    <a:lumOff val="5000"/>
                  </a:schemeClr>
                </a:solidFill>
                <a:latin typeface="Sakkal Majalla" panose="02000000000000000000" pitchFamily="2" charset="-78"/>
                <a:ea typeface="Tahoma"/>
                <a:cs typeface="Sakkal Majalla" panose="02000000000000000000" pitchFamily="2" charset="-78"/>
              </a:rPr>
              <a:t>يمكن الحفاظ على استمرار تطبيق هذه الإجراءات؟</a:t>
            </a:r>
            <a:endParaRPr lang="en-US" sz="1500" b="1" dirty="0">
              <a:latin typeface="Sakkal Majalla" panose="02000000000000000000" pitchFamily="2" charset="-78"/>
              <a:ea typeface="Tahoma"/>
              <a:cs typeface="Sakkal Majalla" panose="02000000000000000000" pitchFamily="2" charset="-78"/>
            </a:endParaRPr>
          </a:p>
          <a:p>
            <a:pPr algn="r" rtl="1">
              <a:defRPr/>
            </a:pPr>
            <a:r>
              <a:rPr lang="en-US" sz="1500" b="1" dirty="0">
                <a:latin typeface="Sakkal Majalla" panose="02000000000000000000" pitchFamily="2" charset="-78"/>
                <a:ea typeface="Tahoma"/>
                <a:cs typeface="Sakkal Majalla" panose="02000000000000000000" pitchFamily="2" charset="-78"/>
              </a:rPr>
              <a:t> </a:t>
            </a:r>
            <a:endParaRPr lang="en-US" sz="1500" dirty="0">
              <a:latin typeface="Sakkal Majalla" panose="02000000000000000000" pitchFamily="2" charset="-78"/>
              <a:cs typeface="Sakkal Majalla" panose="02000000000000000000" pitchFamily="2" charset="-78"/>
            </a:endParaRPr>
          </a:p>
          <a:p>
            <a:pPr marL="342900" indent="-342900" algn="r" rtl="1">
              <a:buFont typeface="+mj-lt"/>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الإشراف الفع</a:t>
            </a:r>
            <a:r>
              <a:rPr lang="ar-EG" sz="1500" dirty="0">
                <a:solidFill>
                  <a:srgbClr val="000000"/>
                </a:solidFill>
                <a:latin typeface="Sakkal Majalla" panose="02000000000000000000" pitchFamily="2" charset="-78"/>
                <a:cs typeface="Sakkal Majalla" panose="02000000000000000000" pitchFamily="2" charset="-78"/>
              </a:rPr>
              <a:t>ّ</a:t>
            </a:r>
            <a:r>
              <a:rPr lang="ar-SA" sz="1500" dirty="0">
                <a:solidFill>
                  <a:srgbClr val="000000"/>
                </a:solidFill>
                <a:latin typeface="Sakkal Majalla" panose="02000000000000000000" pitchFamily="2" charset="-78"/>
                <a:cs typeface="Sakkal Majalla" panose="02000000000000000000" pitchFamily="2" charset="-78"/>
              </a:rPr>
              <a:t>ال، لا سيما عند وجود متعاقدين لفترة قصيرة يقومون بدعم أنشطتك والذين قد </a:t>
            </a:r>
            <a:r>
              <a:rPr lang="ar-EG" sz="1500" dirty="0">
                <a:solidFill>
                  <a:srgbClr val="000000"/>
                </a:solidFill>
                <a:latin typeface="Sakkal Majalla" panose="02000000000000000000" pitchFamily="2" charset="-78"/>
                <a:cs typeface="Sakkal Majalla" panose="02000000000000000000" pitchFamily="2" charset="-78"/>
              </a:rPr>
              <a:t>يكونون</a:t>
            </a:r>
            <a:r>
              <a:rPr lang="ar-SA" sz="1500" dirty="0">
                <a:solidFill>
                  <a:srgbClr val="000000"/>
                </a:solidFill>
                <a:latin typeface="Sakkal Majalla" panose="02000000000000000000" pitchFamily="2" charset="-78"/>
                <a:cs typeface="Sakkal Majalla" panose="02000000000000000000" pitchFamily="2" charset="-78"/>
              </a:rPr>
              <a:t> حديثي العهد بقواعد ثقافة السلامة ومستويات الامتثال المختلفة</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سيقوم مشرف الموقع بالتأكد من عمل مفتاح التحديد قبل بدء التشغيل.</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تحقُّق الإدارة أثناء الزيارات وعمليات التفتيش الميدانية في الموقع.</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مراجعة كاميرات المراقبة للتحقُّق من الامتثال للقواعد.</a:t>
            </a:r>
            <a:endParaRPr lang="en-US" sz="1500" dirty="0">
              <a:solidFill>
                <a:srgbClr val="0033CC"/>
              </a:solidFill>
              <a:latin typeface="Sakkal Majalla" panose="02000000000000000000" pitchFamily="2" charset="-78"/>
              <a:cs typeface="Sakkal Majalla" panose="02000000000000000000" pitchFamily="2" charset="-78"/>
              <a:sym typeface="Wingdings" pitchFamily="2" charset="2"/>
            </a:endParaRPr>
          </a:p>
        </p:txBody>
      </p:sp>
      <p:sp>
        <p:nvSpPr>
          <p:cNvPr id="4" name="TextBox 3">
            <a:extLst>
              <a:ext uri="{FF2B5EF4-FFF2-40B4-BE49-F238E27FC236}">
                <a16:creationId xmlns:a16="http://schemas.microsoft.com/office/drawing/2014/main" id="{FEE4DF1B-C61A-1B49-F73A-2EBF5C3CBC24}"/>
              </a:ext>
            </a:extLst>
          </p:cNvPr>
          <p:cNvSpPr txBox="1"/>
          <p:nvPr/>
        </p:nvSpPr>
        <p:spPr>
          <a:xfrm>
            <a:off x="3556584" y="6312531"/>
            <a:ext cx="794450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92946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B3555-0290-46F1-ABA1-6522F167C798}"/>
</file>

<file path=customXml/itemProps2.xml><?xml version="1.0" encoding="utf-8"?>
<ds:datastoreItem xmlns:ds="http://schemas.openxmlformats.org/officeDocument/2006/customXml" ds:itemID="{ECEB1FCF-0E89-482E-A62E-598FF58845D8}">
  <ds:schemaRefs>
    <ds:schemaRef ds:uri="153a7241-860d-4a6d-a85a-3ebec21f98b6"/>
    <ds:schemaRef ds:uri="ab12072d-eb55-4881-86aa-b83f48215f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783</TotalTime>
  <Words>914</Words>
  <Application>Microsoft Office PowerPoint</Application>
  <PresentationFormat>Widescreen</PresentationFormat>
  <Paragraphs>88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Sakkal Majalla</vt:lpstr>
      <vt:lpstr>Segoe UI</vt:lpstr>
      <vt:lpstr>Times New Roman</vt:lpstr>
      <vt:lpstr>Office Theme</vt:lpstr>
      <vt:lpstr>PowerPoint Presentation</vt:lpstr>
      <vt:lpstr>التعلُّم الفعال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Alert_Fall from Height_LTI03 HiPo11_March 2025 - AR</dc:title>
  <dc:creator>nazar@umsoman.com</dc:creator>
  <cp:lastModifiedBy>A PC</cp:lastModifiedBy>
  <cp:revision>16</cp:revision>
  <dcterms:created xsi:type="dcterms:W3CDTF">2018-09-24T07:27:56Z</dcterms:created>
  <dcterms:modified xsi:type="dcterms:W3CDTF">2025-12-10T04:57:39Z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