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EAEAEA"/>
    <a:srgbClr val="00B050"/>
    <a:srgbClr val="FFC715"/>
    <a:srgbClr val="24A316"/>
    <a:srgbClr val="FFCB25"/>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p:restoredTop sz="96283" autoAdjust="0"/>
  </p:normalViewPr>
  <p:slideViewPr>
    <p:cSldViewPr snapToGrid="0">
      <p:cViewPr varScale="1">
        <p:scale>
          <a:sx n="124" d="100"/>
          <a:sy n="124" d="100"/>
        </p:scale>
        <p:origin x="732" y="1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5C48D305-72C4-4D3A-A63D-E2F0DF302B7C}"/>
    <pc:docChg chg="undo custSel delSld modSld">
      <pc:chgData name="Corbett, Neil MSE32" userId="0adb255b-af8b-4511-851e-0ee4c08861d8" providerId="ADAL" clId="{5C48D305-72C4-4D3A-A63D-E2F0DF302B7C}" dt="2025-04-08T03:54:56.892" v="631" actId="20577"/>
      <pc:docMkLst>
        <pc:docMk/>
      </pc:docMkLst>
      <pc:sldChg chg="del">
        <pc:chgData name="Corbett, Neil MSE32" userId="0adb255b-af8b-4511-851e-0ee4c08861d8" providerId="ADAL" clId="{5C48D305-72C4-4D3A-A63D-E2F0DF302B7C}" dt="2025-04-07T03:55:49.133" v="0" actId="47"/>
        <pc:sldMkLst>
          <pc:docMk/>
          <pc:sldMk cId="2057758197" sldId="256"/>
        </pc:sldMkLst>
      </pc:sldChg>
      <pc:sldChg chg="del">
        <pc:chgData name="Corbett, Neil MSE32" userId="0adb255b-af8b-4511-851e-0ee4c08861d8" providerId="ADAL" clId="{5C48D305-72C4-4D3A-A63D-E2F0DF302B7C}" dt="2025-04-07T03:55:49.133" v="0" actId="47"/>
        <pc:sldMkLst>
          <pc:docMk/>
          <pc:sldMk cId="3821367243" sldId="331"/>
        </pc:sldMkLst>
      </pc:sldChg>
      <pc:sldChg chg="del">
        <pc:chgData name="Corbett, Neil MSE32" userId="0adb255b-af8b-4511-851e-0ee4c08861d8" providerId="ADAL" clId="{5C48D305-72C4-4D3A-A63D-E2F0DF302B7C}" dt="2025-04-07T03:55:49.133" v="0" actId="47"/>
        <pc:sldMkLst>
          <pc:docMk/>
          <pc:sldMk cId="1252605230" sldId="334"/>
        </pc:sldMkLst>
      </pc:sldChg>
      <pc:sldChg chg="del">
        <pc:chgData name="Corbett, Neil MSE32" userId="0adb255b-af8b-4511-851e-0ee4c08861d8" providerId="ADAL" clId="{5C48D305-72C4-4D3A-A63D-E2F0DF302B7C}" dt="2025-04-07T03:55:49.133" v="0" actId="47"/>
        <pc:sldMkLst>
          <pc:docMk/>
          <pc:sldMk cId="2022148459" sldId="335"/>
        </pc:sldMkLst>
      </pc:sldChg>
      <pc:sldChg chg="del">
        <pc:chgData name="Corbett, Neil MSE32" userId="0adb255b-af8b-4511-851e-0ee4c08861d8" providerId="ADAL" clId="{5C48D305-72C4-4D3A-A63D-E2F0DF302B7C}" dt="2025-04-07T03:55:49.133" v="0" actId="47"/>
        <pc:sldMkLst>
          <pc:docMk/>
          <pc:sldMk cId="1814965998" sldId="340"/>
        </pc:sldMkLst>
      </pc:sldChg>
      <pc:sldChg chg="modSp mod">
        <pc:chgData name="Corbett, Neil MSE32" userId="0adb255b-af8b-4511-851e-0ee4c08861d8" providerId="ADAL" clId="{5C48D305-72C4-4D3A-A63D-E2F0DF302B7C}" dt="2025-04-08T03:44:52.791" v="620" actId="6549"/>
        <pc:sldMkLst>
          <pc:docMk/>
          <pc:sldMk cId="2429660822" sldId="351"/>
        </pc:sldMkLst>
        <pc:spChg chg="mod">
          <ac:chgData name="Corbett, Neil MSE32" userId="0adb255b-af8b-4511-851e-0ee4c08861d8" providerId="ADAL" clId="{5C48D305-72C4-4D3A-A63D-E2F0DF302B7C}" dt="2025-04-08T03:38:34.770" v="364" actId="255"/>
          <ac:spMkLst>
            <pc:docMk/>
            <pc:sldMk cId="2429660822" sldId="351"/>
            <ac:spMk id="5" creationId="{1CE45F78-3908-4D1A-82F1-C1ADC42E3FB1}"/>
          </ac:spMkLst>
        </pc:spChg>
        <pc:spChg chg="mod">
          <ac:chgData name="Corbett, Neil MSE32" userId="0adb255b-af8b-4511-851e-0ee4c08861d8" providerId="ADAL" clId="{5C48D305-72C4-4D3A-A63D-E2F0DF302B7C}" dt="2025-04-08T03:44:52.791" v="620" actId="6549"/>
          <ac:spMkLst>
            <pc:docMk/>
            <pc:sldMk cId="2429660822" sldId="351"/>
            <ac:spMk id="6" creationId="{2A4C66E9-CF65-4A0F-9A16-76B64C582F3A}"/>
          </ac:spMkLst>
        </pc:spChg>
        <pc:spChg chg="mod">
          <ac:chgData name="Corbett, Neil MSE32" userId="0adb255b-af8b-4511-851e-0ee4c08861d8" providerId="ADAL" clId="{5C48D305-72C4-4D3A-A63D-E2F0DF302B7C}" dt="2025-04-08T03:44:39.663" v="619" actId="20577"/>
          <ac:spMkLst>
            <pc:docMk/>
            <pc:sldMk cId="2429660822" sldId="351"/>
            <ac:spMk id="7" creationId="{4D883F2B-B3CE-4AB4-AB99-0AA90A5717A9}"/>
          </ac:spMkLst>
        </pc:spChg>
        <pc:spChg chg="mod">
          <ac:chgData name="Corbett, Neil MSE32" userId="0adb255b-af8b-4511-851e-0ee4c08861d8" providerId="ADAL" clId="{5C48D305-72C4-4D3A-A63D-E2F0DF302B7C}" dt="2025-04-08T03:38:06.962" v="351" actId="20577"/>
          <ac:spMkLst>
            <pc:docMk/>
            <pc:sldMk cId="2429660822" sldId="351"/>
            <ac:spMk id="8" creationId="{FD577DAC-99C0-A79C-E9AD-B6BB1A6B79FB}"/>
          </ac:spMkLst>
        </pc:spChg>
      </pc:sldChg>
      <pc:sldChg chg="del">
        <pc:chgData name="Corbett, Neil MSE32" userId="0adb255b-af8b-4511-851e-0ee4c08861d8" providerId="ADAL" clId="{5C48D305-72C4-4D3A-A63D-E2F0DF302B7C}" dt="2025-04-07T03:55:49.133" v="0" actId="47"/>
        <pc:sldMkLst>
          <pc:docMk/>
          <pc:sldMk cId="3382862240" sldId="361"/>
        </pc:sldMkLst>
      </pc:sldChg>
      <pc:sldChg chg="del">
        <pc:chgData name="Corbett, Neil MSE32" userId="0adb255b-af8b-4511-851e-0ee4c08861d8" providerId="ADAL" clId="{5C48D305-72C4-4D3A-A63D-E2F0DF302B7C}" dt="2025-04-07T03:55:49.133" v="0" actId="47"/>
        <pc:sldMkLst>
          <pc:docMk/>
          <pc:sldMk cId="656225444" sldId="362"/>
        </pc:sldMkLst>
      </pc:sldChg>
      <pc:sldChg chg="del">
        <pc:chgData name="Corbett, Neil MSE32" userId="0adb255b-af8b-4511-851e-0ee4c08861d8" providerId="ADAL" clId="{5C48D305-72C4-4D3A-A63D-E2F0DF302B7C}" dt="2025-04-07T03:55:49.133" v="0" actId="47"/>
        <pc:sldMkLst>
          <pc:docMk/>
          <pc:sldMk cId="2133963816" sldId="2134804194"/>
        </pc:sldMkLst>
      </pc:sldChg>
      <pc:sldChg chg="del">
        <pc:chgData name="Corbett, Neil MSE32" userId="0adb255b-af8b-4511-851e-0ee4c08861d8" providerId="ADAL" clId="{5C48D305-72C4-4D3A-A63D-E2F0DF302B7C}" dt="2025-04-07T03:55:49.133" v="0" actId="47"/>
        <pc:sldMkLst>
          <pc:docMk/>
          <pc:sldMk cId="73386786" sldId="2147376964"/>
        </pc:sldMkLst>
      </pc:sldChg>
      <pc:sldChg chg="addSp modSp mod">
        <pc:chgData name="Corbett, Neil MSE32" userId="0adb255b-af8b-4511-851e-0ee4c08861d8" providerId="ADAL" clId="{5C48D305-72C4-4D3A-A63D-E2F0DF302B7C}" dt="2025-04-08T03:54:56.892" v="631" actId="20577"/>
        <pc:sldMkLst>
          <pc:docMk/>
          <pc:sldMk cId="3616206955" sldId="2147482452"/>
        </pc:sldMkLst>
        <pc:spChg chg="mod">
          <ac:chgData name="Corbett, Neil MSE32" userId="0adb255b-af8b-4511-851e-0ee4c08861d8" providerId="ADAL" clId="{5C48D305-72C4-4D3A-A63D-E2F0DF302B7C}" dt="2025-04-08T03:54:08.172" v="628" actId="6549"/>
          <ac:spMkLst>
            <pc:docMk/>
            <pc:sldMk cId="3616206955" sldId="2147482452"/>
            <ac:spMk id="2" creationId="{79534F91-FFF5-4BE2-969F-08BDA81C29D8}"/>
          </ac:spMkLst>
        </pc:spChg>
        <pc:spChg chg="mod">
          <ac:chgData name="Corbett, Neil MSE32" userId="0adb255b-af8b-4511-851e-0ee4c08861d8" providerId="ADAL" clId="{5C48D305-72C4-4D3A-A63D-E2F0DF302B7C}" dt="2025-04-08T03:35:16.704" v="310"/>
          <ac:spMkLst>
            <pc:docMk/>
            <pc:sldMk cId="3616206955" sldId="2147482452"/>
            <ac:spMk id="4" creationId="{B8F5D341-9478-460E-8ACF-8E2BF1B80AC6}"/>
          </ac:spMkLst>
        </pc:spChg>
        <pc:spChg chg="mod">
          <ac:chgData name="Corbett, Neil MSE32" userId="0adb255b-af8b-4511-851e-0ee4c08861d8" providerId="ADAL" clId="{5C48D305-72C4-4D3A-A63D-E2F0DF302B7C}" dt="2025-04-08T03:54:38.883" v="629"/>
          <ac:spMkLst>
            <pc:docMk/>
            <pc:sldMk cId="3616206955" sldId="2147482452"/>
            <ac:spMk id="10" creationId="{4BA1B65B-0CDF-174E-8546-65743D090847}"/>
          </ac:spMkLst>
        </pc:spChg>
        <pc:spChg chg="mod">
          <ac:chgData name="Corbett, Neil MSE32" userId="0adb255b-af8b-4511-851e-0ee4c08861d8" providerId="ADAL" clId="{5C48D305-72C4-4D3A-A63D-E2F0DF302B7C}" dt="2025-04-08T03:54:56.892" v="631" actId="20577"/>
          <ac:spMkLst>
            <pc:docMk/>
            <pc:sldMk cId="3616206955" sldId="2147482452"/>
            <ac:spMk id="13" creationId="{59D43B35-686F-4F9F-AEB7-36497BC783E8}"/>
          </ac:spMkLst>
        </pc:spChg>
        <pc:spChg chg="mod">
          <ac:chgData name="Corbett, Neil MSE32" userId="0adb255b-af8b-4511-851e-0ee4c08861d8" providerId="ADAL" clId="{5C48D305-72C4-4D3A-A63D-E2F0DF302B7C}" dt="2025-04-08T03:09:50.183" v="165" actId="1037"/>
          <ac:spMkLst>
            <pc:docMk/>
            <pc:sldMk cId="3616206955" sldId="2147482452"/>
            <ac:spMk id="14" creationId="{27AC772E-6015-4076-A0DC-005445BF4556}"/>
          </ac:spMkLst>
        </pc:spChg>
        <pc:spChg chg="mod">
          <ac:chgData name="Corbett, Neil MSE32" userId="0adb255b-af8b-4511-851e-0ee4c08861d8" providerId="ADAL" clId="{5C48D305-72C4-4D3A-A63D-E2F0DF302B7C}" dt="2025-04-08T03:54:38.883" v="629"/>
          <ac:spMkLst>
            <pc:docMk/>
            <pc:sldMk cId="3616206955" sldId="2147482452"/>
            <ac:spMk id="17" creationId="{A77D4B35-B78F-2D65-44ED-20A5E6FD512E}"/>
          </ac:spMkLst>
        </pc:spChg>
        <pc:grpChg chg="add mod">
          <ac:chgData name="Corbett, Neil MSE32" userId="0adb255b-af8b-4511-851e-0ee4c08861d8" providerId="ADAL" clId="{5C48D305-72C4-4D3A-A63D-E2F0DF302B7C}" dt="2025-04-08T03:54:41.668" v="630" actId="1076"/>
          <ac:grpSpMkLst>
            <pc:docMk/>
            <pc:sldMk cId="3616206955" sldId="2147482452"/>
            <ac:grpSpMk id="8" creationId="{40F0F376-51F1-14EA-1079-01A6DC2B2D8B}"/>
          </ac:grpSpMkLst>
        </pc:grpChg>
      </pc:sldChg>
      <pc:sldChg chg="del">
        <pc:chgData name="Corbett, Neil MSE32" userId="0adb255b-af8b-4511-851e-0ee4c08861d8" providerId="ADAL" clId="{5C48D305-72C4-4D3A-A63D-E2F0DF302B7C}" dt="2025-04-07T03:55:49.133" v="0" actId="47"/>
        <pc:sldMkLst>
          <pc:docMk/>
          <pc:sldMk cId="2618749688" sldId="2147482455"/>
        </pc:sldMkLst>
      </pc:sldChg>
      <pc:sldChg chg="del">
        <pc:chgData name="Corbett, Neil MSE32" userId="0adb255b-af8b-4511-851e-0ee4c08861d8" providerId="ADAL" clId="{5C48D305-72C4-4D3A-A63D-E2F0DF302B7C}" dt="2025-04-07T03:55:49.133" v="0" actId="47"/>
        <pc:sldMkLst>
          <pc:docMk/>
          <pc:sldMk cId="2052085137" sldId="2147482456"/>
        </pc:sldMkLst>
      </pc:sldChg>
      <pc:sldChg chg="del">
        <pc:chgData name="Corbett, Neil MSE32" userId="0adb255b-af8b-4511-851e-0ee4c08861d8" providerId="ADAL" clId="{5C48D305-72C4-4D3A-A63D-E2F0DF302B7C}" dt="2025-04-07T03:55:49.133" v="0" actId="47"/>
        <pc:sldMkLst>
          <pc:docMk/>
          <pc:sldMk cId="4238731108" sldId="2147482479"/>
        </pc:sldMkLst>
      </pc:sldChg>
      <pc:sldChg chg="del">
        <pc:chgData name="Corbett, Neil MSE32" userId="0adb255b-af8b-4511-851e-0ee4c08861d8" providerId="ADAL" clId="{5C48D305-72C4-4D3A-A63D-E2F0DF302B7C}" dt="2025-04-07T03:55:49.133" v="0" actId="47"/>
        <pc:sldMkLst>
          <pc:docMk/>
          <pc:sldMk cId="2704182543" sldId="2147482481"/>
        </pc:sldMkLst>
      </pc:sldChg>
      <pc:sldChg chg="del">
        <pc:chgData name="Corbett, Neil MSE32" userId="0adb255b-af8b-4511-851e-0ee4c08861d8" providerId="ADAL" clId="{5C48D305-72C4-4D3A-A63D-E2F0DF302B7C}" dt="2025-04-07T03:55:49.133" v="0" actId="47"/>
        <pc:sldMkLst>
          <pc:docMk/>
          <pc:sldMk cId="2577316584" sldId="2147482545"/>
        </pc:sldMkLst>
      </pc:sldChg>
      <pc:sldChg chg="del">
        <pc:chgData name="Corbett, Neil MSE32" userId="0adb255b-af8b-4511-851e-0ee4c08861d8" providerId="ADAL" clId="{5C48D305-72C4-4D3A-A63D-E2F0DF302B7C}" dt="2025-04-07T03:55:49.133" v="0" actId="47"/>
        <pc:sldMkLst>
          <pc:docMk/>
          <pc:sldMk cId="2775875509" sldId="2147482548"/>
        </pc:sldMkLst>
      </pc:sldChg>
      <pc:sldChg chg="del">
        <pc:chgData name="Corbett, Neil MSE32" userId="0adb255b-af8b-4511-851e-0ee4c08861d8" providerId="ADAL" clId="{5C48D305-72C4-4D3A-A63D-E2F0DF302B7C}" dt="2025-04-07T03:55:49.133" v="0" actId="47"/>
        <pc:sldMkLst>
          <pc:docMk/>
          <pc:sldMk cId="3867557824" sldId="2147482551"/>
        </pc:sldMkLst>
      </pc:sldChg>
      <pc:sldChg chg="del">
        <pc:chgData name="Corbett, Neil MSE32" userId="0adb255b-af8b-4511-851e-0ee4c08861d8" providerId="ADAL" clId="{5C48D305-72C4-4D3A-A63D-E2F0DF302B7C}" dt="2025-04-07T03:55:49.133" v="0" actId="47"/>
        <pc:sldMkLst>
          <pc:docMk/>
          <pc:sldMk cId="162824567" sldId="2147482555"/>
        </pc:sldMkLst>
      </pc:sldChg>
      <pc:sldChg chg="del">
        <pc:chgData name="Corbett, Neil MSE32" userId="0adb255b-af8b-4511-851e-0ee4c08861d8" providerId="ADAL" clId="{5C48D305-72C4-4D3A-A63D-E2F0DF302B7C}" dt="2025-04-07T03:55:49.133" v="0" actId="47"/>
        <pc:sldMkLst>
          <pc:docMk/>
          <pc:sldMk cId="3972244213" sldId="2147482556"/>
        </pc:sldMkLst>
      </pc:sldChg>
      <pc:sldChg chg="del">
        <pc:chgData name="Corbett, Neil MSE32" userId="0adb255b-af8b-4511-851e-0ee4c08861d8" providerId="ADAL" clId="{5C48D305-72C4-4D3A-A63D-E2F0DF302B7C}" dt="2025-04-07T03:55:49.133" v="0" actId="47"/>
        <pc:sldMkLst>
          <pc:docMk/>
          <pc:sldMk cId="3532857913" sldId="2147482561"/>
        </pc:sldMkLst>
      </pc:sldChg>
      <pc:sldChg chg="del">
        <pc:chgData name="Corbett, Neil MSE32" userId="0adb255b-af8b-4511-851e-0ee4c08861d8" providerId="ADAL" clId="{5C48D305-72C4-4D3A-A63D-E2F0DF302B7C}" dt="2025-04-07T03:55:49.133" v="0" actId="47"/>
        <pc:sldMkLst>
          <pc:docMk/>
          <pc:sldMk cId="248036089" sldId="2147482570"/>
        </pc:sldMkLst>
      </pc:sldChg>
      <pc:sldChg chg="del">
        <pc:chgData name="Corbett, Neil MSE32" userId="0adb255b-af8b-4511-851e-0ee4c08861d8" providerId="ADAL" clId="{5C48D305-72C4-4D3A-A63D-E2F0DF302B7C}" dt="2025-04-07T03:55:49.133" v="0" actId="47"/>
        <pc:sldMkLst>
          <pc:docMk/>
          <pc:sldMk cId="3010839812" sldId="2147482571"/>
        </pc:sldMkLst>
      </pc:sldChg>
      <pc:sldChg chg="del">
        <pc:chgData name="Corbett, Neil MSE32" userId="0adb255b-af8b-4511-851e-0ee4c08861d8" providerId="ADAL" clId="{5C48D305-72C4-4D3A-A63D-E2F0DF302B7C}" dt="2025-04-07T03:55:49.133" v="0" actId="47"/>
        <pc:sldMkLst>
          <pc:docMk/>
          <pc:sldMk cId="2080500814" sldId="2147482573"/>
        </pc:sldMkLst>
      </pc:sldChg>
      <pc:sldChg chg="del">
        <pc:chgData name="Corbett, Neil MSE32" userId="0adb255b-af8b-4511-851e-0ee4c08861d8" providerId="ADAL" clId="{5C48D305-72C4-4D3A-A63D-E2F0DF302B7C}" dt="2025-04-07T03:55:49.133" v="0" actId="47"/>
        <pc:sldMkLst>
          <pc:docMk/>
          <pc:sldMk cId="1214920454" sldId="2147482574"/>
        </pc:sldMkLst>
      </pc:sldChg>
      <pc:sldChg chg="del">
        <pc:chgData name="Corbett, Neil MSE32" userId="0adb255b-af8b-4511-851e-0ee4c08861d8" providerId="ADAL" clId="{5C48D305-72C4-4D3A-A63D-E2F0DF302B7C}" dt="2025-04-07T03:55:49.133" v="0" actId="47"/>
        <pc:sldMkLst>
          <pc:docMk/>
          <pc:sldMk cId="3232452552" sldId="2147482575"/>
        </pc:sldMkLst>
      </pc:sldChg>
      <pc:sldChg chg="del">
        <pc:chgData name="Corbett, Neil MSE32" userId="0adb255b-af8b-4511-851e-0ee4c08861d8" providerId="ADAL" clId="{5C48D305-72C4-4D3A-A63D-E2F0DF302B7C}" dt="2025-04-07T03:55:49.133" v="0" actId="47"/>
        <pc:sldMkLst>
          <pc:docMk/>
          <pc:sldMk cId="2082456618" sldId="2147482577"/>
        </pc:sldMkLst>
      </pc:sldChg>
      <pc:sldChg chg="del">
        <pc:chgData name="Corbett, Neil MSE32" userId="0adb255b-af8b-4511-851e-0ee4c08861d8" providerId="ADAL" clId="{5C48D305-72C4-4D3A-A63D-E2F0DF302B7C}" dt="2025-04-07T03:55:49.133" v="0" actId="47"/>
        <pc:sldMkLst>
          <pc:docMk/>
          <pc:sldMk cId="2140519222" sldId="2147482578"/>
        </pc:sldMkLst>
      </pc:sldChg>
      <pc:sldChg chg="del">
        <pc:chgData name="Corbett, Neil MSE32" userId="0adb255b-af8b-4511-851e-0ee4c08861d8" providerId="ADAL" clId="{5C48D305-72C4-4D3A-A63D-E2F0DF302B7C}" dt="2025-04-07T03:55:49.133" v="0" actId="47"/>
        <pc:sldMkLst>
          <pc:docMk/>
          <pc:sldMk cId="2674082893" sldId="2147482579"/>
        </pc:sldMkLst>
      </pc:sldChg>
      <pc:sldChg chg="del">
        <pc:chgData name="Corbett, Neil MSE32" userId="0adb255b-af8b-4511-851e-0ee4c08861d8" providerId="ADAL" clId="{5C48D305-72C4-4D3A-A63D-E2F0DF302B7C}" dt="2025-04-07T03:55:49.133" v="0" actId="47"/>
        <pc:sldMkLst>
          <pc:docMk/>
          <pc:sldMk cId="408943324" sldId="2147482580"/>
        </pc:sldMkLst>
      </pc:sldChg>
      <pc:sldChg chg="del">
        <pc:chgData name="Corbett, Neil MSE32" userId="0adb255b-af8b-4511-851e-0ee4c08861d8" providerId="ADAL" clId="{5C48D305-72C4-4D3A-A63D-E2F0DF302B7C}" dt="2025-04-07T03:55:49.133" v="0" actId="47"/>
        <pc:sldMkLst>
          <pc:docMk/>
          <pc:sldMk cId="3429410247" sldId="2147482581"/>
        </pc:sldMkLst>
      </pc:sldChg>
      <pc:sldChg chg="del">
        <pc:chgData name="Corbett, Neil MSE32" userId="0adb255b-af8b-4511-851e-0ee4c08861d8" providerId="ADAL" clId="{5C48D305-72C4-4D3A-A63D-E2F0DF302B7C}" dt="2025-04-07T03:55:49.133" v="0" actId="47"/>
        <pc:sldMkLst>
          <pc:docMk/>
          <pc:sldMk cId="1463985121" sldId="2147482582"/>
        </pc:sldMkLst>
      </pc:sldChg>
      <pc:sldChg chg="del">
        <pc:chgData name="Corbett, Neil MSE32" userId="0adb255b-af8b-4511-851e-0ee4c08861d8" providerId="ADAL" clId="{5C48D305-72C4-4D3A-A63D-E2F0DF302B7C}" dt="2025-04-07T03:55:49.133" v="0" actId="47"/>
        <pc:sldMkLst>
          <pc:docMk/>
          <pc:sldMk cId="1580457237" sldId="21474825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12/10/2025</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a:solidFill>
                  <a:srgbClr val="000000"/>
                </a:solidFill>
                <a:effectLst/>
                <a:latin typeface="Calibri" panose="020F0502020204030204" pitchFamily="34" charset="0"/>
              </a:rPr>
              <a:t>Guideline for Effective Learning &amp; Sustainability</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replicated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across</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similar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contractor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activities</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Shall be SMART- Specific ,Measurable , Achievable ,Realistic &amp; Timebound</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implemented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in</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 months' time</a:t>
            </a:r>
            <a:r>
              <a:rPr lang="en-US" sz="1800">
                <a:solidFill>
                  <a:srgbClr val="000000"/>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solidFill>
                  <a:srgbClr val="4E586A"/>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effectLst/>
                <a:latin typeface="Calibri" panose="020F0502020204030204" pitchFamily="34" charset="0"/>
              </a:rPr>
              <a:t> </a:t>
            </a: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12/10/2025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04895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104A21-A2DC-71AB-15B8-B7E788B614D0}"/>
              </a:ext>
            </a:extLst>
          </p:cNvPr>
          <p:cNvPicPr>
            <a:picLocks noChangeAspect="1"/>
          </p:cNvPicPr>
          <p:nvPr/>
        </p:nvPicPr>
        <p:blipFill>
          <a:blip r:embed="rId3"/>
          <a:stretch>
            <a:fillRect/>
          </a:stretch>
        </p:blipFill>
        <p:spPr>
          <a:xfrm>
            <a:off x="10211883" y="4760102"/>
            <a:ext cx="1769375" cy="1290887"/>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4155" y="1306366"/>
            <a:ext cx="7791263" cy="4847481"/>
          </a:xfrm>
          <a:prstGeom prst="rect">
            <a:avLst/>
          </a:prstGeom>
          <a:noFill/>
          <a:ln w="19050">
            <a:noFill/>
            <a:miter lim="800000"/>
            <a:headEnd/>
            <a:tailEnd/>
          </a:ln>
        </p:spPr>
        <p:txBody>
          <a:bodyPr wrap="square">
            <a:spAutoFit/>
          </a:bodyPr>
          <a:lstStyle/>
          <a:p>
            <a:pPr marL="114300" lvl="0" indent="-114300" algn="just">
              <a:defRPr/>
            </a:pPr>
            <a:endParaRPr lang="en-US" sz="1400" b="1" dirty="0">
              <a:solidFill>
                <a:srgbClr val="FF0000"/>
              </a:solidFill>
              <a:latin typeface="Kokila" panose="020B0604020202020204" pitchFamily="34" charset="0"/>
              <a:cs typeface="Kokila" panose="020B0604020202020204" pitchFamily="34" charset="0"/>
            </a:endParaRPr>
          </a:p>
          <a:p>
            <a:pPr marL="114300" lvl="0" indent="-114300" algn="just">
              <a:defRPr/>
            </a:pPr>
            <a:r>
              <a:rPr lang="hi-IN" sz="1400" b="1" dirty="0">
                <a:solidFill>
                  <a:srgbClr val="FF0000"/>
                </a:solidFill>
                <a:latin typeface="Kokila" panose="020B0604020202020204" pitchFamily="34" charset="0"/>
                <a:cs typeface="Kokila" panose="020B0604020202020204" pitchFamily="34" charset="0"/>
              </a:rPr>
              <a:t>क्या हुआ?</a:t>
            </a:r>
            <a:endParaRPr kumimoji="0" lang="en-US" sz="14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pPr lvl="0" indent="-342900">
              <a:defRPr/>
            </a:pPr>
            <a:r>
              <a:rPr lang="hi-IN" sz="1100" dirty="0">
                <a:solidFill>
                  <a:srgbClr val="000000"/>
                </a:solidFill>
                <a:latin typeface="Kokila" panose="020B0604020202020204" pitchFamily="34" charset="0"/>
                <a:cs typeface="Kokila" panose="020B0604020202020204" pitchFamily="34" charset="0"/>
              </a:rPr>
              <a:t>2 मार्च 2025 को, लगभग 12:30 बजे, क्रेन ऑपरेटर द्वारा बूम को 60 डिग्री कोण पर बढ़ाने के दौरान सहायक हुक ब्लॉक अपनी मूल स्थिति से बाहर आ गया, जिससे वह झूलकर क्रेन बूम पर जा टकराया (जंपर पिन द्वारा रोका गया)। क्रेन ऑपरेटर ने फिर खराबी की जांच के लिए बूम को शून्य कोण तक नीचे किया।</a:t>
            </a:r>
            <a:r>
              <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rPr>
              <a:t> </a:t>
            </a:r>
          </a:p>
          <a:p>
            <a:pPr lvl="0" indent="-342900">
              <a:defRPr/>
            </a:pPr>
            <a:r>
              <a:rPr lang="hi-IN" sz="1100" dirty="0">
                <a:solidFill>
                  <a:srgbClr val="000000"/>
                </a:solidFill>
                <a:latin typeface="Kokila" panose="020B0604020202020204" pitchFamily="34" charset="0"/>
                <a:cs typeface="Kokila" panose="020B0604020202020204" pitchFamily="34" charset="0"/>
              </a:rPr>
              <a:t>क्रेन ऑपरेटर ने साइट सुपरवाइजर की जानकारी में बूम पर चढ़कर खराबी का निरीक्षण किया और जंपर पिन हटाने का फैसला किया ताकि सहायक हुक ब्लॉक को जमीन पर उतारा जा सके। इस दौरान, 95 किलो का सहायक हुक ब्लॉक, जो तार से जुड़ा था, जमीन पर गिर गया और क्रेन ऑपरेटर के दाहिने पैर को खींच ले गया, जिससे वह 3.2 मीटर की ऊंचाई से गिर गया। आपातकालीन प्रतिक्रिया शुरू की गई और घायल व्यक्ति को पीएसी क्लिनिक ले जाया गया। क्रेन ऑपरेटर के पैर और कलाई में फ्रैक्चर की चोटें आईं।</a:t>
            </a:r>
            <a:endParaRPr lang="en-US" sz="1100" dirty="0">
              <a:solidFill>
                <a:srgbClr val="000000"/>
              </a:solidFill>
              <a:latin typeface="Kokila" panose="020B0604020202020204" pitchFamily="34" charset="0"/>
              <a:cs typeface="Kokila" panose="020B0604020202020204" pitchFamily="34" charset="0"/>
            </a:endParaRPr>
          </a:p>
          <a:p>
            <a:pPr lvl="0">
              <a:spcBef>
                <a:spcPts val="600"/>
              </a:spcBef>
              <a:defRPr/>
            </a:pPr>
            <a:r>
              <a:rPr lang="hi-IN" altLang="zh-CN" sz="1400" b="1" dirty="0">
                <a:solidFill>
                  <a:srgbClr val="0070C0"/>
                </a:solidFill>
                <a:latin typeface="Kokila" panose="020B0604020202020204" pitchFamily="34" charset="0"/>
                <a:cs typeface="Kokila" panose="020B0604020202020204" pitchFamily="34" charset="0"/>
              </a:rPr>
              <a:t>ऐसा क्यों हुआ/निष्कर्ष:</a:t>
            </a:r>
            <a:endParaRPr kumimoji="0" lang="en-GB" altLang="zh-CN" sz="14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400"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क्रेन ऑपरेटर ने बूम बढ़ाने से पहले सहायक हुक ब्लॉक की पर्याप्त लंबाई को कम/बनाए नहीं रखा।</a:t>
            </a:r>
            <a:r>
              <a:rPr lang="en-US" sz="1100" dirty="0">
                <a:solidFill>
                  <a:srgbClr val="000000"/>
                </a:solidFill>
                <a:latin typeface="Kokila" panose="020B0604020202020204" pitchFamily="34" charset="0"/>
                <a:cs typeface="Kokila" panose="020B0604020202020204" pitchFamily="34" charset="0"/>
              </a:rPr>
              <a:t>  </a:t>
            </a: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क्रेन ऑपरेटर ने सुरक्षित संचालन प्रथाओं का पालन करने के बजाय लिमिट स्विच के सक्रिय होने पर भरोसा किया ताकि ब्लॉक शीव तक न पहुंचे।</a:t>
            </a:r>
            <a:r>
              <a:rPr lang="en-US" sz="1100" dirty="0">
                <a:solidFill>
                  <a:srgbClr val="000000"/>
                </a:solidFill>
                <a:latin typeface="Kokila" panose="020B0604020202020204" pitchFamily="34" charset="0"/>
                <a:cs typeface="Kokila" panose="020B0604020202020204" pitchFamily="34" charset="0"/>
              </a:rPr>
              <a:t> </a:t>
            </a: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क्रेन ऑपरेटर ने खराबी को ठीक करने और ब्लॉक को पुनर्प्राप्त करने का फैसला किया, बजाय इसके कि रखरखाव/पुनर्प्राप्ति क्रू को सूचित करे।</a:t>
            </a:r>
            <a:endParaRPr lang="en-US" sz="1100" dirty="0">
              <a:solidFill>
                <a:srgbClr val="000000"/>
              </a:solidFill>
              <a:latin typeface="Kokila" panose="020B0604020202020204" pitchFamily="34" charset="0"/>
              <a:cs typeface="Kokila" panose="020B0604020202020204" pitchFamily="34" charset="0"/>
            </a:endParaRPr>
          </a:p>
          <a:p>
            <a:pPr marL="228600" lvl="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सहायक हुक ब्लॉक का लिमिट स्विच सुरक्षा उपकरण क्रेन शीव तक पहुंचने से पहले क्रेन की गति को रोकने में विफल रहा।</a:t>
            </a:r>
            <a:r>
              <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rPr>
              <a:t> </a:t>
            </a: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पहली घटना (सहायक हुक ब्लॉक के मूल स्थिति से बाहर आने) के बाद गतिशील जोखिम समीक्षा नहीं की गई।</a:t>
            </a:r>
            <a:endParaRPr lang="en-US" sz="1100" dirty="0">
              <a:solidFill>
                <a:srgbClr val="000000"/>
              </a:solidFill>
              <a:latin typeface="Kokila" panose="020B0604020202020204" pitchFamily="34" charset="0"/>
              <a:cs typeface="Kokila" panose="020B0604020202020204" pitchFamily="34" charset="0"/>
            </a:endParaRPr>
          </a:p>
          <a:p>
            <a:pPr marL="228600" lvl="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क्रेन ऑपरेटर ने बिना फॉल प्रोटेक्शन या ऊंचाई पर कार्य के उपकरण/प्लेटफॉर्म के ऊंचाई पर काम किया।</a:t>
            </a: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228600" lvl="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साइट नेतृत्व ने जीवन रक्षक नियमों के अनुपालन को लागू नहीं किया।</a:t>
            </a:r>
            <a:endParaRPr lang="en-US" sz="1100" dirty="0">
              <a:solidFill>
                <a:srgbClr val="000000"/>
              </a:solidFill>
              <a:latin typeface="Kokila" panose="020B0604020202020204" pitchFamily="34" charset="0"/>
              <a:cs typeface="Kokila" panose="020B0604020202020204" pitchFamily="34" charset="0"/>
            </a:endParaRPr>
          </a:p>
          <a:p>
            <a:pPr marL="228600" lvl="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क्रू मेंबर्स ने स्टॉप वर्क अथॉरिटी का उपयोग नहीं किया।</a:t>
            </a:r>
            <a:r>
              <a:rPr lang="en-US" sz="1100" dirty="0">
                <a:solidFill>
                  <a:srgbClr val="000000"/>
                </a:solidFill>
                <a:latin typeface="Kokila" panose="020B0604020202020204" pitchFamily="34" charset="0"/>
                <a:cs typeface="Kokila"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6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indent="-114300" algn="just">
              <a:defRPr/>
            </a:pPr>
            <a:r>
              <a:rPr lang="hi-IN" sz="1400" b="1" dirty="0">
                <a:solidFill>
                  <a:srgbClr val="0070C0"/>
                </a:solidFill>
                <a:latin typeface="Kokila" panose="020B0604020202020204" pitchFamily="34" charset="0"/>
                <a:ea typeface="宋体" panose="02010600030101010101" pitchFamily="2" charset="-122"/>
                <a:cs typeface="Kokila" panose="020B0604020202020204" pitchFamily="34" charset="0"/>
              </a:rPr>
              <a:t>चिंतनशील प्रश्न:</a:t>
            </a:r>
            <a:endParaRPr lang="en-US" sz="14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सुपरवाइजर सभी संचालन जोखिमों को प्रबंधित करने के लिए प्रभावी निगरानी करते हैं?</a:t>
            </a:r>
            <a:endParaRPr lang="en-US" sz="1100" dirty="0">
              <a:solidFill>
                <a:srgbClr val="000000"/>
              </a:solidFill>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सुपरवाइजर प्रत्येक विशिष्ट कार्य पर मुस्त’एद के 7 चरणों को लागू करते हैं?</a:t>
            </a:r>
            <a:r>
              <a:rPr lang="en-US" sz="1100" dirty="0">
                <a:solidFill>
                  <a:srgbClr val="000000"/>
                </a:solidFill>
                <a:latin typeface="Kokila" panose="020B0604020202020204" pitchFamily="34" charset="0"/>
                <a:cs typeface="Kokila" panose="020B0604020202020204" pitchFamily="34" charset="0"/>
              </a:rPr>
              <a:t> </a:t>
            </a:r>
            <a:endParaRPr kumimoji="0" lang="en-US" sz="105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क्रेन ऑपरेटर ‘लिमिट स्विच’ की कार्यक्षमता का निरीक्षण करता है और सुपरवाइजर इसे क्रेन संचालन से पहले सुनिश्चित करता है?</a:t>
            </a: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सुपरवाइजर संचालन में बदलाव होने पर हमेशा रुककर गतिशील जोखिम समीक्षा सिद्धांतों का पालन करते हैं?</a:t>
            </a:r>
            <a:r>
              <a:rPr lang="en-US" sz="1100" dirty="0">
                <a:solidFill>
                  <a:srgbClr val="000000"/>
                </a:solidFill>
                <a:latin typeface="Kokila" panose="020B0604020202020204" pitchFamily="34" charset="0"/>
                <a:cs typeface="Kokila" panose="020B0604020202020204" pitchFamily="34" charset="0"/>
              </a:rPr>
              <a:t> </a:t>
            </a: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क्रेन ऑपरेटर बूम विस्तार से पहले हमेशा सहायक हुक ब्लॉक की पर्याप्त/सुरक्षित लंबाई बनाए रखता है?</a:t>
            </a:r>
            <a:r>
              <a:rPr lang="en-US" sz="1100" dirty="0">
                <a:solidFill>
                  <a:srgbClr val="000000"/>
                </a:solidFill>
                <a:latin typeface="Kokila" panose="020B0604020202020204" pitchFamily="34" charset="0"/>
                <a:cs typeface="Kokila" panose="020B0604020202020204" pitchFamily="34" charset="0"/>
              </a:rPr>
              <a:t> </a:t>
            </a: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सभी क्रू मेंबर जीवन रक्षक नियमों का पालन करते हैं और सुपरवाइजर इसे लागू करते हैं?</a:t>
            </a:r>
            <a:endParaRPr lang="en-US" sz="1100" dirty="0">
              <a:solidFill>
                <a:srgbClr val="000000"/>
              </a:solidFill>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सभी क्रू मेंबर ऊंचाई पर कार्य करने के सुरक्षित साधनों का उपयोग करते हैं?</a:t>
            </a:r>
            <a:endParaRPr lang="en-US" sz="1100" dirty="0">
              <a:solidFill>
                <a:srgbClr val="000000"/>
              </a:solidFill>
              <a:latin typeface="Kokila" panose="020B0604020202020204" pitchFamily="34" charset="0"/>
              <a:cs typeface="Kokila" panose="020B0604020202020204" pitchFamily="34" charset="0"/>
            </a:endParaRPr>
          </a:p>
          <a:p>
            <a:pPr marL="228600" indent="-228600">
              <a:buFontTx/>
              <a:buAutoNum type="arabicPeriod"/>
              <a:defRPr/>
            </a:pPr>
            <a:r>
              <a:rPr lang="hi-IN" sz="1100" dirty="0">
                <a:solidFill>
                  <a:srgbClr val="000000"/>
                </a:solidFill>
                <a:latin typeface="Kokila" panose="020B0604020202020204" pitchFamily="34" charset="0"/>
                <a:cs typeface="Kokila" panose="020B0604020202020204" pitchFamily="34" charset="0"/>
              </a:rPr>
              <a:t>क्या सभी क्रू मेंबर असुरक्षित प्रथाओं को रोकने और हस्तक्षेप करते हैं?</a:t>
            </a:r>
            <a:endParaRPr lang="en-US" sz="1100" dirty="0">
              <a:solidFill>
                <a:srgbClr val="000000"/>
              </a:solidFill>
              <a:latin typeface="Kokila" panose="020B0604020202020204" pitchFamily="34" charset="0"/>
              <a:cs typeface="Kokila" panose="020B060402020202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10631" y="909224"/>
            <a:ext cx="7704787" cy="461665"/>
          </a:xfrm>
          <a:prstGeom prst="rect">
            <a:avLst/>
          </a:prstGeom>
          <a:solidFill>
            <a:srgbClr val="FFC000"/>
          </a:solidFill>
        </p:spPr>
        <p:txBody>
          <a:bodyPr wrap="square">
            <a:spAutoFit/>
          </a:bodyPr>
          <a:lstStyle/>
          <a:p>
            <a:pPr lvl="0">
              <a:defRPr/>
            </a:pPr>
            <a:r>
              <a:rPr lang="hi-IN" sz="2400" b="1" dirty="0">
                <a:solidFill>
                  <a:srgbClr val="0D38B3"/>
                </a:solidFill>
                <a:latin typeface="Kokila" panose="020B0604020202020204" pitchFamily="34" charset="0"/>
                <a:cs typeface="Kokila" panose="020B0604020202020204" pitchFamily="34" charset="0"/>
              </a:rPr>
              <a:t>लक्षित दर्शक </a:t>
            </a:r>
            <a:r>
              <a:rPr kumimoji="0" lang="en-US" sz="24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000" b="1" dirty="0">
                <a:solidFill>
                  <a:srgbClr val="FF0000"/>
                </a:solidFill>
                <a:latin typeface="Kokila" panose="020B0604020202020204" pitchFamily="34" charset="0"/>
                <a:cs typeface="Kokila" panose="020B0604020202020204" pitchFamily="34" charset="0"/>
              </a:rPr>
              <a:t>क्रेन ऑपरेटर, सुपरवाइजर और सभी क्रू मेंबर</a:t>
            </a:r>
            <a:endParaRPr kumimoji="0" lang="en-US" sz="20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40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600" b="1" dirty="0">
                <a:solidFill>
                  <a:srgbClr val="FF0000"/>
                </a:solidFill>
                <a:effectLst>
                  <a:outerShdw blurRad="38100" dist="38100" dir="2700000" algn="tl">
                    <a:srgbClr val="000000">
                      <a:alpha val="43137"/>
                    </a:srgbClr>
                  </a:outerShdw>
                </a:effectLst>
                <a:latin typeface="Kokila" panose="020B0604020202020204" pitchFamily="34" charset="0"/>
                <a:ea typeface="Tahoma" panose="020B0604030504040204" pitchFamily="34" charset="0"/>
                <a:cs typeface="Kokila" panose="020B060402020202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573240" y="6120590"/>
            <a:ext cx="7512141" cy="369332"/>
          </a:xfrm>
          <a:prstGeom prst="rect">
            <a:avLst/>
          </a:prstGeom>
          <a:solidFill>
            <a:schemeClr val="accent1"/>
          </a:solidFill>
        </p:spPr>
        <p:txBody>
          <a:bodyPr wrap="square" rtlCol="0">
            <a:spAutoFit/>
          </a:bodyPr>
          <a:lstStyle/>
          <a:p>
            <a:pPr lvl="0" algn="ctr" fontAlgn="base">
              <a:spcBef>
                <a:spcPct val="0"/>
              </a:spcBef>
              <a:spcAft>
                <a:spcPct val="0"/>
              </a:spcAft>
              <a:defRPr/>
            </a:pPr>
            <a:r>
              <a:rPr lang="hi-IN" dirty="0">
                <a:solidFill>
                  <a:schemeClr val="bg1"/>
                </a:solidFill>
                <a:latin typeface="Kokila" panose="020B0604020202020204" pitchFamily="34" charset="0"/>
                <a:cs typeface="Kokila" panose="020B0604020202020204" pitchFamily="34" charset="0"/>
              </a:rPr>
              <a:t>स्थिति बदलने पर हमेशा रुकें और ‘गतिशील जोखिम समीक्षा’ करें।</a:t>
            </a:r>
            <a:endParaRPr kumimoji="0" lang="en-US" b="1" i="0" u="none" strike="noStrike" kern="1200" cap="none" spc="0" normalizeH="0" baseline="0" noProof="0" dirty="0">
              <a:ln>
                <a:noFill/>
              </a:ln>
              <a:solidFill>
                <a:schemeClr val="bg1"/>
              </a:solidFill>
              <a:effectLst/>
              <a:uLnTx/>
              <a:uFillTx/>
              <a:latin typeface="Kokila" panose="020B0604020202020204" pitchFamily="34" charset="0"/>
              <a:ea typeface="MS PGothic" pitchFamily="34" charset="-128"/>
              <a:cs typeface="Kokila" panose="020B0604020202020204" pitchFamily="34" charset="0"/>
            </a:endParaRPr>
          </a:p>
        </p:txBody>
      </p:sp>
      <p:sp>
        <p:nvSpPr>
          <p:cNvPr id="18" name="Freeform 132">
            <a:extLst>
              <a:ext uri="{FF2B5EF4-FFF2-40B4-BE49-F238E27FC236}">
                <a16:creationId xmlns:a16="http://schemas.microsoft.com/office/drawing/2014/main" id="{A68310E0-CF63-4276-BC7B-52B36A6230C6}"/>
              </a:ext>
            </a:extLst>
          </p:cNvPr>
          <p:cNvSpPr>
            <a:spLocks/>
          </p:cNvSpPr>
          <p:nvPr/>
        </p:nvSpPr>
        <p:spPr bwMode="auto">
          <a:xfrm>
            <a:off x="11500538" y="554085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11" name="Picture 10">
            <a:extLst>
              <a:ext uri="{FF2B5EF4-FFF2-40B4-BE49-F238E27FC236}">
                <a16:creationId xmlns:a16="http://schemas.microsoft.com/office/drawing/2014/main" id="{34812F4F-79A5-E5F5-CA2C-5CC49EA7813B}"/>
              </a:ext>
            </a:extLst>
          </p:cNvPr>
          <p:cNvPicPr>
            <a:picLocks noChangeAspect="1"/>
          </p:cNvPicPr>
          <p:nvPr/>
        </p:nvPicPr>
        <p:blipFill>
          <a:blip r:embed="rId4"/>
          <a:stretch>
            <a:fillRect/>
          </a:stretch>
        </p:blipFill>
        <p:spPr>
          <a:xfrm>
            <a:off x="8281371" y="3750633"/>
            <a:ext cx="1845205" cy="2300356"/>
          </a:xfrm>
          <a:prstGeom prst="rect">
            <a:avLst/>
          </a:prstGeom>
        </p:spPr>
      </p:pic>
      <p:pic>
        <p:nvPicPr>
          <p:cNvPr id="12" name="Picture 11" descr="A yellow helmet and a hammer and a crane hook&#10;&#10;AI-generated content may be incorrect.">
            <a:extLst>
              <a:ext uri="{FF2B5EF4-FFF2-40B4-BE49-F238E27FC236}">
                <a16:creationId xmlns:a16="http://schemas.microsoft.com/office/drawing/2014/main" id="{36411A38-91C6-6850-A2E4-25198C1AB03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398422" y="3612656"/>
            <a:ext cx="1146719" cy="950035"/>
          </a:xfrm>
          <a:prstGeom prst="rect">
            <a:avLst/>
          </a:prstGeom>
        </p:spPr>
      </p:pic>
      <p:sp>
        <p:nvSpPr>
          <p:cNvPr id="19" name="TextBox 18">
            <a:extLst>
              <a:ext uri="{FF2B5EF4-FFF2-40B4-BE49-F238E27FC236}">
                <a16:creationId xmlns:a16="http://schemas.microsoft.com/office/drawing/2014/main" id="{6CD20581-0EC4-8CDD-5EB3-DCBD2A12611D}"/>
              </a:ext>
            </a:extLst>
          </p:cNvPr>
          <p:cNvSpPr txBox="1"/>
          <p:nvPr/>
        </p:nvSpPr>
        <p:spPr>
          <a:xfrm>
            <a:off x="10053223" y="4400520"/>
            <a:ext cx="2138777" cy="338554"/>
          </a:xfrm>
          <a:prstGeom prst="rect">
            <a:avLst/>
          </a:prstGeom>
          <a:noFill/>
        </p:spPr>
        <p:txBody>
          <a:bodyPr wrap="square">
            <a:spAutoFit/>
          </a:bodyPr>
          <a:lstStyle/>
          <a:p>
            <a:pPr algn="ctr"/>
            <a:r>
              <a:rPr lang="hi-IN" sz="1600" b="1" dirty="0">
                <a:latin typeface="Kokila" panose="020B0604020202020204" pitchFamily="34" charset="0"/>
                <a:cs typeface="Kokila" panose="020B0604020202020204" pitchFamily="34" charset="0"/>
              </a:rPr>
              <a:t>रखरखाव विशेषज्ञ</a:t>
            </a:r>
            <a:endParaRPr lang="en-US" sz="1600" b="1" cap="none" spc="0" dirty="0">
              <a:ln w="0"/>
              <a:solidFill>
                <a:schemeClr val="tx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endParaRPr>
          </a:p>
        </p:txBody>
      </p:sp>
      <p:grpSp>
        <p:nvGrpSpPr>
          <p:cNvPr id="3" name="Group 2">
            <a:extLst>
              <a:ext uri="{FF2B5EF4-FFF2-40B4-BE49-F238E27FC236}">
                <a16:creationId xmlns:a16="http://schemas.microsoft.com/office/drawing/2014/main" id="{C2BDB15F-D962-93D3-EE75-A224CDF05BEB}"/>
              </a:ext>
            </a:extLst>
          </p:cNvPr>
          <p:cNvGrpSpPr/>
          <p:nvPr/>
        </p:nvGrpSpPr>
        <p:grpSpPr>
          <a:xfrm>
            <a:off x="8294647" y="1217444"/>
            <a:ext cx="3748669" cy="2363908"/>
            <a:chOff x="8294647" y="1217444"/>
            <a:chExt cx="3748669" cy="2363908"/>
          </a:xfrm>
        </p:grpSpPr>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grpSp>
          <p:nvGrpSpPr>
            <p:cNvPr id="5" name="Group 131">
              <a:extLst>
                <a:ext uri="{FF2B5EF4-FFF2-40B4-BE49-F238E27FC236}">
                  <a16:creationId xmlns:a16="http://schemas.microsoft.com/office/drawing/2014/main" id="{AB7F76C3-B921-4139-99D6-E25E2E64024C}"/>
                </a:ext>
              </a:extLst>
            </p:cNvPr>
            <p:cNvGrpSpPr>
              <a:grpSpLocks/>
            </p:cNvGrpSpPr>
            <p:nvPr/>
          </p:nvGrpSpPr>
          <p:grpSpPr bwMode="auto">
            <a:xfrm>
              <a:off x="11644708" y="2964216"/>
              <a:ext cx="336550" cy="544513"/>
              <a:chOff x="3504" y="544"/>
              <a:chExt cx="2287" cy="1855"/>
            </a:xfrm>
          </p:grpSpPr>
          <p:sp>
            <p:nvSpPr>
              <p:cNvPr id="6"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20" name="Picture 19">
              <a:extLst>
                <a:ext uri="{FF2B5EF4-FFF2-40B4-BE49-F238E27FC236}">
                  <a16:creationId xmlns:a16="http://schemas.microsoft.com/office/drawing/2014/main" id="{4C61B463-E47A-B3C1-D846-80BC61ECECE2}"/>
                </a:ext>
              </a:extLst>
            </p:cNvPr>
            <p:cNvPicPr>
              <a:picLocks noChangeAspect="1"/>
            </p:cNvPicPr>
            <p:nvPr/>
          </p:nvPicPr>
          <p:blipFill>
            <a:blip r:embed="rId7"/>
            <a:stretch>
              <a:fillRect/>
            </a:stretch>
          </p:blipFill>
          <p:spPr>
            <a:xfrm>
              <a:off x="8306373" y="1307693"/>
              <a:ext cx="3736943" cy="2268617"/>
            </a:xfrm>
            <a:prstGeom prst="rect">
              <a:avLst/>
            </a:prstGeom>
          </p:spPr>
        </p:pic>
        <p:cxnSp>
          <p:nvCxnSpPr>
            <p:cNvPr id="22" name="Straight Connector 21">
              <a:extLst>
                <a:ext uri="{FF2B5EF4-FFF2-40B4-BE49-F238E27FC236}">
                  <a16:creationId xmlns:a16="http://schemas.microsoft.com/office/drawing/2014/main" id="{B9ACE25D-03B2-5A38-72C8-116F5C76D2C3}"/>
                </a:ext>
              </a:extLst>
            </p:cNvPr>
            <p:cNvCxnSpPr>
              <a:cxnSpLocks/>
            </p:cNvCxnSpPr>
            <p:nvPr/>
          </p:nvCxnSpPr>
          <p:spPr>
            <a:xfrm>
              <a:off x="10062025" y="2221497"/>
              <a:ext cx="0" cy="1287232"/>
            </a:xfrm>
            <a:prstGeom prst="line">
              <a:avLst/>
            </a:prstGeom>
            <a:ln w="285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1B23B5B7-EEB5-473F-6193-0870C5D27539}"/>
                </a:ext>
              </a:extLst>
            </p:cNvPr>
            <p:cNvSpPr txBox="1"/>
            <p:nvPr/>
          </p:nvSpPr>
          <p:spPr>
            <a:xfrm>
              <a:off x="10112945" y="2802703"/>
              <a:ext cx="1218251" cy="369332"/>
            </a:xfrm>
            <a:prstGeom prst="rect">
              <a:avLst/>
            </a:prstGeom>
            <a:noFill/>
          </p:spPr>
          <p:txBody>
            <a:bodyPr wrap="square" rtlCol="0">
              <a:spAutoFit/>
            </a:bodyPr>
            <a:lstStyle/>
            <a:p>
              <a:r>
                <a:rPr lang="hi-IN" dirty="0"/>
                <a:t>3.2 मीटर</a:t>
              </a:r>
              <a:endParaRPr lang="en-US" dirty="0"/>
            </a:p>
          </p:txBody>
        </p:sp>
        <p:pic>
          <p:nvPicPr>
            <p:cNvPr id="27" name="Picture 26" descr="A person in a safety vest and helmet jumping in the air&#10;&#10;AI-generated content may be incorrect.">
              <a:extLst>
                <a:ext uri="{FF2B5EF4-FFF2-40B4-BE49-F238E27FC236}">
                  <a16:creationId xmlns:a16="http://schemas.microsoft.com/office/drawing/2014/main" id="{22A58256-7EB4-C192-18BD-10F3128EA7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3208" b="55373" l="40168" r="55799"/>
                      </a14:imgEffect>
                    </a14:imgLayer>
                  </a14:imgProps>
                </a:ext>
              </a:extLst>
            </a:blip>
            <a:srcRect l="38214" t="7937" r="42247" b="39356"/>
            <a:stretch/>
          </p:blipFill>
          <p:spPr>
            <a:xfrm>
              <a:off x="9607900" y="1217444"/>
              <a:ext cx="501899" cy="761573"/>
            </a:xfrm>
            <a:prstGeom prst="rect">
              <a:avLst/>
            </a:prstGeom>
          </p:spPr>
        </p:pic>
      </p:grpSp>
      <p:grpSp>
        <p:nvGrpSpPr>
          <p:cNvPr id="8" name="Group 131">
            <a:extLst>
              <a:ext uri="{FF2B5EF4-FFF2-40B4-BE49-F238E27FC236}">
                <a16:creationId xmlns:a16="http://schemas.microsoft.com/office/drawing/2014/main" id="{40F0F376-51F1-14EA-1079-01A6DC2B2D8B}"/>
              </a:ext>
            </a:extLst>
          </p:cNvPr>
          <p:cNvGrpSpPr>
            <a:grpSpLocks/>
          </p:cNvGrpSpPr>
          <p:nvPr/>
        </p:nvGrpSpPr>
        <p:grpSpPr bwMode="auto">
          <a:xfrm>
            <a:off x="11518981" y="2837523"/>
            <a:ext cx="336550" cy="544513"/>
            <a:chOff x="3504" y="544"/>
            <a:chExt cx="2287" cy="1855"/>
          </a:xfrm>
        </p:grpSpPr>
        <p:sp>
          <p:nvSpPr>
            <p:cNvPr id="10" name="Line 129">
              <a:extLst>
                <a:ext uri="{FF2B5EF4-FFF2-40B4-BE49-F238E27FC236}">
                  <a16:creationId xmlns:a16="http://schemas.microsoft.com/office/drawing/2014/main" id="{4BA1B65B-0CDF-174E-8546-65743D09084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Line 130">
              <a:extLst>
                <a:ext uri="{FF2B5EF4-FFF2-40B4-BE49-F238E27FC236}">
                  <a16:creationId xmlns:a16="http://schemas.microsoft.com/office/drawing/2014/main" id="{A77D4B35-B78F-2D65-44ED-20A5E6FD512E}"/>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21" name="Table 20">
            <a:extLst>
              <a:ext uri="{FF2B5EF4-FFF2-40B4-BE49-F238E27FC236}">
                <a16:creationId xmlns:a16="http://schemas.microsoft.com/office/drawing/2014/main" id="{FBB67D43-F188-B416-67A4-0A15F222C56C}"/>
              </a:ext>
            </a:extLst>
          </p:cNvPr>
          <p:cNvGraphicFramePr>
            <a:graphicFrameLocks noGrp="1"/>
          </p:cNvGraphicFramePr>
          <p:nvPr>
            <p:extLst>
              <p:ext uri="{D42A27DB-BD31-4B8C-83A1-F6EECF244321}">
                <p14:modId xmlns:p14="http://schemas.microsoft.com/office/powerpoint/2010/main" val="1165170246"/>
              </p:ext>
            </p:extLst>
          </p:nvPr>
        </p:nvGraphicFramePr>
        <p:xfrm>
          <a:off x="365464" y="541594"/>
          <a:ext cx="11677852" cy="39624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1195058">
                  <a:extLst>
                    <a:ext uri="{9D8B030D-6E8A-4147-A177-3AD203B41FA5}">
                      <a16:colId xmlns:a16="http://schemas.microsoft.com/office/drawing/2014/main" val="578596613"/>
                    </a:ext>
                  </a:extLst>
                </a:gridCol>
                <a:gridCol w="1436693">
                  <a:extLst>
                    <a:ext uri="{9D8B030D-6E8A-4147-A177-3AD203B41FA5}">
                      <a16:colId xmlns:a16="http://schemas.microsoft.com/office/drawing/2014/main" val="710035722"/>
                    </a:ext>
                  </a:extLst>
                </a:gridCol>
                <a:gridCol w="1649681">
                  <a:extLst>
                    <a:ext uri="{9D8B030D-6E8A-4147-A177-3AD203B41FA5}">
                      <a16:colId xmlns:a16="http://schemas.microsoft.com/office/drawing/2014/main" val="1371902183"/>
                    </a:ext>
                  </a:extLst>
                </a:gridCol>
                <a:gridCol w="1412162">
                  <a:extLst>
                    <a:ext uri="{9D8B030D-6E8A-4147-A177-3AD203B41FA5}">
                      <a16:colId xmlns:a16="http://schemas.microsoft.com/office/drawing/2014/main" val="1814095484"/>
                    </a:ext>
                  </a:extLst>
                </a:gridCol>
                <a:gridCol w="757297">
                  <a:extLst>
                    <a:ext uri="{9D8B030D-6E8A-4147-A177-3AD203B41FA5}">
                      <a16:colId xmlns:a16="http://schemas.microsoft.com/office/drawing/2014/main" val="2001367833"/>
                    </a:ext>
                  </a:extLst>
                </a:gridCol>
                <a:gridCol w="856821">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70840">
                <a:tc>
                  <a:txBody>
                    <a:bodyPr/>
                    <a:lstStyle/>
                    <a:p>
                      <a:pPr algn="l"/>
                      <a:r>
                        <a:rPr lang="hi-IN" sz="1000" b="1" dirty="0">
                          <a:solidFill>
                            <a:prstClr val="black"/>
                          </a:solidFill>
                          <a:latin typeface="Kokila" panose="020B0604020202020204" pitchFamily="34" charset="0"/>
                          <a:cs typeface="Kokila" panose="020B0604020202020204" pitchFamily="34" charset="0"/>
                        </a:rPr>
                        <a:t>तारीख</a:t>
                      </a:r>
                      <a:r>
                        <a:rPr kumimoji="0" lang="en-GB" sz="1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0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25/03/2025</a:t>
                      </a:r>
                    </a:p>
                    <a:p>
                      <a:pPr algn="l"/>
                      <a:r>
                        <a:rPr kumimoji="0" lang="en-GB"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12:30</a:t>
                      </a:r>
                      <a:endParaRPr lang="en-US" sz="10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000" b="1" dirty="0">
                          <a:solidFill>
                            <a:prstClr val="black"/>
                          </a:solidFill>
                          <a:latin typeface="Kokila" panose="020B0604020202020204" pitchFamily="34" charset="0"/>
                          <a:cs typeface="Kokila" panose="020B0604020202020204" pitchFamily="34" charset="0"/>
                        </a:rPr>
                        <a:t>घटना का शीर्षक</a:t>
                      </a:r>
                      <a:r>
                        <a:rPr kumimoji="0" lang="en-US"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0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एलटीआई</a:t>
                      </a:r>
                      <a:r>
                        <a:rPr kumimoji="0" lang="en-US"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#03/</a:t>
                      </a:r>
                      <a:r>
                        <a:rPr lang="hi-IN" sz="1000" b="1" dirty="0">
                          <a:solidFill>
                            <a:srgbClr val="4472C4"/>
                          </a:solidFill>
                          <a:latin typeface="Kokila" panose="020B0604020202020204" pitchFamily="34" charset="0"/>
                          <a:cs typeface="Kokila" panose="020B0604020202020204" pitchFamily="34" charset="0"/>
                        </a:rPr>
                        <a:t>हाईपो</a:t>
                      </a:r>
                      <a:r>
                        <a:rPr kumimoji="0" lang="en-US"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#11</a:t>
                      </a:r>
                    </a:p>
                    <a:p>
                      <a:pPr algn="l"/>
                      <a:r>
                        <a:rPr kumimoji="0" lang="en-GB" sz="10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1175416 </a:t>
                      </a:r>
                      <a:r>
                        <a:rPr kumimoji="0" lang="en-US"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endParaRPr lang="en-US" sz="10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000" b="1" kern="1200" noProof="0" dirty="0">
                          <a:solidFill>
                            <a:schemeClr val="tx1"/>
                          </a:solidFill>
                          <a:latin typeface="Kokila" panose="020B0604020202020204" pitchFamily="34" charset="0"/>
                          <a:cs typeface="Kokila" panose="020B0604020202020204" pitchFamily="34" charset="0"/>
                        </a:rPr>
                        <a:t>चोट/संपत्ति क्षति</a:t>
                      </a:r>
                      <a:r>
                        <a:rPr lang="en-US" sz="1000" b="1" kern="1200" noProof="0" dirty="0">
                          <a:solidFill>
                            <a:schemeClr val="tx1"/>
                          </a:solidFill>
                          <a:latin typeface="Kokila" panose="020B0604020202020204" pitchFamily="34" charset="0"/>
                          <a:cs typeface="Kokila" panose="020B0604020202020204" pitchFamily="34" charset="0"/>
                        </a:rPr>
                        <a:t>:</a:t>
                      </a:r>
                      <a:endParaRPr lang="en-US" sz="10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ऊंचाई से गिरना</a:t>
                      </a:r>
                      <a:endParaRPr kumimoji="0" lang="en-US"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पैर और कलाई में चोट</a:t>
                      </a:r>
                      <a:r>
                        <a:rPr kumimoji="0" lang="en-US"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l"/>
                      <a:r>
                        <a:rPr kumimoji="0" lang="hi-IN"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0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0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2</a:t>
                      </a:r>
                      <a:r>
                        <a:rPr kumimoji="0" lang="hi-IN"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a:t>
                      </a:r>
                      <a:r>
                        <a:rPr kumimoji="0" lang="en-GB"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4</a:t>
                      </a:r>
                      <a:r>
                        <a:rPr kumimoji="0" lang="hi-IN"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0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0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0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0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0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0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0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ऊंचाई पर कार्य</a:t>
                      </a:r>
                      <a:endParaRPr kumimoji="0" lang="en-US" sz="10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algn="l"/>
                      <a:r>
                        <a:rPr kumimoji="0" lang="hi-IN" sz="10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मरमूल</a:t>
                      </a:r>
                      <a:endParaRPr kumimoji="0" lang="en-US" sz="10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24" name="TextBox 23">
            <a:extLst>
              <a:ext uri="{FF2B5EF4-FFF2-40B4-BE49-F238E27FC236}">
                <a16:creationId xmlns:a16="http://schemas.microsoft.com/office/drawing/2014/main" id="{9A9275E0-5F84-C24A-9A0F-54B0C4E9ADB7}"/>
              </a:ext>
            </a:extLst>
          </p:cNvPr>
          <p:cNvSpPr txBox="1"/>
          <p:nvPr/>
        </p:nvSpPr>
        <p:spPr>
          <a:xfrm>
            <a:off x="8281371" y="3754278"/>
            <a:ext cx="1828428" cy="276999"/>
          </a:xfrm>
          <a:prstGeom prst="rect">
            <a:avLst/>
          </a:prstGeom>
          <a:solidFill>
            <a:schemeClr val="accent1"/>
          </a:solidFill>
        </p:spPr>
        <p:txBody>
          <a:bodyPr wrap="square" rtlCol="0">
            <a:spAutoFit/>
          </a:bodyPr>
          <a:lstStyle/>
          <a:p>
            <a:pPr lvl="0" algn="ctr" fontAlgn="base">
              <a:spcBef>
                <a:spcPct val="0"/>
              </a:spcBef>
              <a:spcAft>
                <a:spcPct val="0"/>
              </a:spcAft>
              <a:defRPr/>
            </a:pPr>
            <a:r>
              <a:rPr lang="hi-IN" sz="1200" dirty="0">
                <a:solidFill>
                  <a:schemeClr val="bg1"/>
                </a:solidFill>
                <a:latin typeface="Kokila" panose="020B0604020202020204" pitchFamily="34" charset="0"/>
                <a:cs typeface="Kokila" panose="020B0604020202020204" pitchFamily="34" charset="0"/>
              </a:rPr>
              <a:t>ऊंचाई पर कार्य:</a:t>
            </a:r>
            <a:endParaRPr kumimoji="0" lang="en-US" sz="1200" b="1" i="0" u="none" strike="noStrike" kern="1200" cap="none" spc="0" normalizeH="0" baseline="0" noProof="0" dirty="0">
              <a:ln>
                <a:noFill/>
              </a:ln>
              <a:solidFill>
                <a:schemeClr val="bg1"/>
              </a:solidFill>
              <a:effectLst/>
              <a:uLnTx/>
              <a:uFillTx/>
              <a:latin typeface="Kokila" panose="020B0604020202020204" pitchFamily="34" charset="0"/>
              <a:ea typeface="MS PGothic" pitchFamily="34" charset="-128"/>
              <a:cs typeface="Kokila" panose="020B0604020202020204" pitchFamily="34" charset="0"/>
            </a:endParaRPr>
          </a:p>
        </p:txBody>
      </p:sp>
      <p:sp>
        <p:nvSpPr>
          <p:cNvPr id="28" name="TextBox 27">
            <a:extLst>
              <a:ext uri="{FF2B5EF4-FFF2-40B4-BE49-F238E27FC236}">
                <a16:creationId xmlns:a16="http://schemas.microsoft.com/office/drawing/2014/main" id="{872409B6-AA8A-FF46-8BEF-5F2E445A332F}"/>
              </a:ext>
            </a:extLst>
          </p:cNvPr>
          <p:cNvSpPr txBox="1"/>
          <p:nvPr/>
        </p:nvSpPr>
        <p:spPr>
          <a:xfrm>
            <a:off x="8294647" y="4048556"/>
            <a:ext cx="1213650" cy="430887"/>
          </a:xfrm>
          <a:prstGeom prst="rect">
            <a:avLst/>
          </a:prstGeom>
          <a:solidFill>
            <a:schemeClr val="bg1"/>
          </a:solidFill>
          <a:ln>
            <a:noFill/>
          </a:ln>
        </p:spPr>
        <p:txBody>
          <a:bodyPr wrap="square" rtlCol="0">
            <a:spAutoFit/>
          </a:bodyPr>
          <a:lstStyle/>
          <a:p>
            <a:pPr lvl="0" fontAlgn="base">
              <a:spcBef>
                <a:spcPct val="0"/>
              </a:spcBef>
              <a:spcAft>
                <a:spcPct val="0"/>
              </a:spcAft>
              <a:defRPr/>
            </a:pPr>
            <a:r>
              <a:rPr lang="hi-IN" sz="1100" dirty="0">
                <a:solidFill>
                  <a:srgbClr val="0000FF"/>
                </a:solidFill>
                <a:latin typeface="Kokila" panose="020B0604020202020204" pitchFamily="34" charset="0"/>
                <a:cs typeface="Kokila" panose="020B0604020202020204" pitchFamily="34" charset="0"/>
              </a:rPr>
              <a:t>ऊंचाई पर कार्य करते समय गिरने से अपनी रक्षा करें</a:t>
            </a:r>
            <a:endParaRPr kumimoji="0" lang="en-US" sz="1100" b="1" i="0" u="none" strike="noStrike" kern="1200" cap="none" spc="0" normalizeH="0" baseline="0" noProof="0" dirty="0">
              <a:ln>
                <a:noFill/>
              </a:ln>
              <a:solidFill>
                <a:srgbClr val="0000FF"/>
              </a:solidFill>
              <a:effectLst/>
              <a:uLnTx/>
              <a:uFillTx/>
              <a:latin typeface="Kokila" panose="020B0604020202020204" pitchFamily="34" charset="0"/>
              <a:ea typeface="MS PGothic" pitchFamily="34" charset="-128"/>
              <a:cs typeface="Kokila" panose="020B0604020202020204" pitchFamily="34" charset="0"/>
            </a:endParaRPr>
          </a:p>
        </p:txBody>
      </p:sp>
      <p:sp>
        <p:nvSpPr>
          <p:cNvPr id="30" name="TextBox 29">
            <a:extLst>
              <a:ext uri="{FF2B5EF4-FFF2-40B4-BE49-F238E27FC236}">
                <a16:creationId xmlns:a16="http://schemas.microsoft.com/office/drawing/2014/main" id="{D626A853-6466-3742-B196-7B8B17A0926E}"/>
              </a:ext>
            </a:extLst>
          </p:cNvPr>
          <p:cNvSpPr txBox="1"/>
          <p:nvPr/>
        </p:nvSpPr>
        <p:spPr>
          <a:xfrm>
            <a:off x="8302105" y="4547630"/>
            <a:ext cx="1800260" cy="1107996"/>
          </a:xfrm>
          <a:prstGeom prst="rect">
            <a:avLst/>
          </a:prstGeom>
          <a:solidFill>
            <a:schemeClr val="bg1"/>
          </a:solidFill>
          <a:ln>
            <a:noFill/>
          </a:ln>
        </p:spPr>
        <p:txBody>
          <a:bodyPr wrap="square" rtlCol="0">
            <a:spAutoFit/>
          </a:bodyPr>
          <a:lstStyle/>
          <a:p>
            <a:pPr lvl="0" fontAlgn="base">
              <a:spcBef>
                <a:spcPct val="0"/>
              </a:spcBef>
              <a:spcAft>
                <a:spcPct val="0"/>
              </a:spcAft>
              <a:defRPr/>
            </a:pPr>
            <a:r>
              <a:rPr lang="hi-IN" sz="1100" dirty="0">
                <a:latin typeface="Kokila" panose="020B0604020202020204" pitchFamily="34" charset="0"/>
                <a:cs typeface="Kokila" panose="020B0604020202020204" pitchFamily="34" charset="0"/>
              </a:rPr>
              <a:t>- मैं उपयोग से पहले अपने फॉल प्रोटेक्शन उपकरण का निरीक्षण करता हूं।</a:t>
            </a:r>
          </a:p>
          <a:p>
            <a:pPr lvl="0" fontAlgn="base">
              <a:spcBef>
                <a:spcPct val="0"/>
              </a:spcBef>
              <a:spcAft>
                <a:spcPct val="0"/>
              </a:spcAft>
              <a:defRPr/>
            </a:pPr>
            <a:r>
              <a:rPr lang="hi-IN" sz="1100" dirty="0">
                <a:latin typeface="Kokila" panose="020B0604020202020204" pitchFamily="34" charset="0"/>
                <a:cs typeface="Kokila" panose="020B0604020202020204" pitchFamily="34" charset="0"/>
              </a:rPr>
              <a:t>- मैं उपकरण और कार्य सामग्री को सुरक्षित करता हूं ताकि वस्तुएं गिरने से रोकी जा सकें।</a:t>
            </a:r>
          </a:p>
          <a:p>
            <a:pPr lvl="0" fontAlgn="base">
              <a:spcBef>
                <a:spcPct val="0"/>
              </a:spcBef>
              <a:spcAft>
                <a:spcPct val="0"/>
              </a:spcAft>
              <a:defRPr/>
            </a:pPr>
            <a:r>
              <a:rPr lang="hi-IN" sz="1100" dirty="0">
                <a:latin typeface="Kokila" panose="020B0604020202020204" pitchFamily="34" charset="0"/>
                <a:cs typeface="Kokila" panose="020B0604020202020204" pitchFamily="34" charset="0"/>
              </a:rPr>
              <a:t>- मैं संरक्षित क्षेत्र के बाहर रहते हुए 100% स्वीकृत एंकर पॉइंट्स से बंधा रहता हूं।</a:t>
            </a:r>
            <a:endParaRPr kumimoji="0" lang="en-US" sz="1100" b="1" i="0" u="none" strike="noStrike" kern="1200" cap="none" spc="0" normalizeH="0" baseline="0" noProof="0" dirty="0">
              <a:ln>
                <a:noFill/>
              </a:ln>
              <a:effectLst/>
              <a:uLnTx/>
              <a:uFillTx/>
              <a:latin typeface="Kokila" panose="020B0604020202020204" pitchFamily="34" charset="0"/>
              <a:ea typeface="MS PGothic" pitchFamily="34" charset="-128"/>
              <a:cs typeface="Kokila" panose="020B0604020202020204" pitchFamily="34" charset="0"/>
            </a:endParaRPr>
          </a:p>
        </p:txBody>
      </p:sp>
      <p:sp>
        <p:nvSpPr>
          <p:cNvPr id="31" name="TextBox 30">
            <a:extLst>
              <a:ext uri="{FF2B5EF4-FFF2-40B4-BE49-F238E27FC236}">
                <a16:creationId xmlns:a16="http://schemas.microsoft.com/office/drawing/2014/main" id="{EF2439CF-FB7C-6149-8501-FC013C4B2AC5}"/>
              </a:ext>
            </a:extLst>
          </p:cNvPr>
          <p:cNvSpPr txBox="1"/>
          <p:nvPr/>
        </p:nvSpPr>
        <p:spPr>
          <a:xfrm>
            <a:off x="10998200" y="4771891"/>
            <a:ext cx="959538" cy="400110"/>
          </a:xfrm>
          <a:prstGeom prst="rect">
            <a:avLst/>
          </a:prstGeom>
          <a:solidFill>
            <a:schemeClr val="bg1"/>
          </a:solidFill>
          <a:ln>
            <a:noFill/>
          </a:ln>
        </p:spPr>
        <p:txBody>
          <a:bodyPr wrap="square" rtlCol="0">
            <a:spAutoFit/>
          </a:bodyPr>
          <a:lstStyle/>
          <a:p>
            <a:pPr lvl="0" fontAlgn="base">
              <a:spcBef>
                <a:spcPct val="0"/>
              </a:spcBef>
              <a:spcAft>
                <a:spcPct val="0"/>
              </a:spcAft>
              <a:defRPr/>
            </a:pPr>
            <a:r>
              <a:rPr lang="hi-IN" sz="1000" dirty="0">
                <a:latin typeface="Kokila" panose="020B0604020202020204" pitchFamily="34" charset="0"/>
                <a:cs typeface="Kokila" panose="020B0604020202020204" pitchFamily="34" charset="0"/>
              </a:rPr>
              <a:t>गतिशील जोखिम मूल्यांकन</a:t>
            </a:r>
            <a:endParaRPr kumimoji="0" lang="en-US" sz="1000" b="1" i="0" u="none" strike="noStrike" kern="1200" cap="none" spc="0" normalizeH="0" baseline="0" noProof="0" dirty="0">
              <a:ln>
                <a:noFill/>
              </a:ln>
              <a:effectLst/>
              <a:uLnTx/>
              <a:uFillTx/>
              <a:latin typeface="Kokila" panose="020B0604020202020204" pitchFamily="34" charset="0"/>
              <a:ea typeface="MS PGothic" pitchFamily="34" charset="-128"/>
              <a:cs typeface="Kokila" panose="020B0604020202020204" pitchFamily="34" charset="0"/>
            </a:endParaRPr>
          </a:p>
        </p:txBody>
      </p:sp>
      <p:sp>
        <p:nvSpPr>
          <p:cNvPr id="13" name="Rectangle 12">
            <a:extLst>
              <a:ext uri="{FF2B5EF4-FFF2-40B4-BE49-F238E27FC236}">
                <a16:creationId xmlns:a16="http://schemas.microsoft.com/office/drawing/2014/main" id="{2283ABD1-FE5F-F4A3-B09F-FEE2140DD93F}"/>
              </a:ext>
            </a:extLst>
          </p:cNvPr>
          <p:cNvSpPr/>
          <p:nvPr/>
        </p:nvSpPr>
        <p:spPr>
          <a:xfrm>
            <a:off x="2710382" y="6501588"/>
            <a:ext cx="4948565" cy="337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a:r>
              <a:rPr lang="hi-IN" sz="3600" b="1" dirty="0">
                <a:solidFill>
                  <a:srgbClr val="00B050"/>
                </a:solidFill>
                <a:latin typeface="Kokila" panose="020B0604020202020204" pitchFamily="34" charset="0"/>
                <a:ea typeface="MS PGothic" pitchFamily="34" charset="-128"/>
                <a:cs typeface="Kokila" panose="020B0604020202020204" pitchFamily="34" charset="0"/>
              </a:rPr>
              <a:t>प्रभावी सीख</a:t>
            </a:r>
            <a:endParaRPr lang="en-US" sz="3600" dirty="0">
              <a:latin typeface="Kokila" panose="020B0604020202020204" pitchFamily="34" charset="0"/>
              <a:cs typeface="Kokila" panose="020B0604020202020204"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506287" y="614625"/>
            <a:ext cx="10928195" cy="353943"/>
          </a:xfrm>
          <a:prstGeom prst="rect">
            <a:avLst/>
          </a:prstGeom>
        </p:spPr>
        <p:txBody>
          <a:bodyPr wrap="square">
            <a:spAutoFit/>
          </a:bodyPr>
          <a:lstStyle/>
          <a:p>
            <a:pPr marL="342900" indent="-342900">
              <a:defRPr/>
            </a:pPr>
            <a:r>
              <a:rPr lang="hi-IN" sz="1700" b="1" dirty="0">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a:t>
            </a:r>
            <a:endParaRPr lang="en-US" sz="1700" b="1"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619189" y="1197516"/>
            <a:ext cx="11134492" cy="4355038"/>
          </a:xfrm>
          <a:prstGeom prst="rect">
            <a:avLst/>
          </a:prstGeom>
        </p:spPr>
        <p:txBody>
          <a:bodyPr wrap="square" lIns="91440" tIns="45720" rIns="91440" bIns="45720" anchor="t">
            <a:spAutoFit/>
          </a:bodyPr>
          <a:lstStyle/>
          <a:p>
            <a:pPr marL="342900" indent="-342900">
              <a:defRPr/>
            </a:pPr>
            <a:r>
              <a:rPr lang="hi-IN" b="1" dirty="0">
                <a:solidFill>
                  <a:schemeClr val="tx1">
                    <a:lumMod val="95000"/>
                    <a:lumOff val="5000"/>
                  </a:schemeClr>
                </a:solidFill>
                <a:latin typeface="Kokila" panose="020B0604020202020204" pitchFamily="34" charset="0"/>
                <a:cs typeface="Kokila" panose="020B0604020202020204" pitchFamily="34" charset="0"/>
              </a:rPr>
              <a:t>सीख को साइट पर </a:t>
            </a:r>
            <a:r>
              <a:rPr lang="hi-IN" b="1" dirty="0">
                <a:solidFill>
                  <a:srgbClr val="0000FF"/>
                </a:solidFill>
                <a:latin typeface="Kokila" panose="020B0604020202020204" pitchFamily="34" charset="0"/>
                <a:cs typeface="Kokila" panose="020B0604020202020204" pitchFamily="34" charset="0"/>
              </a:rPr>
              <a:t>कैसे</a:t>
            </a:r>
            <a:r>
              <a:rPr lang="en-US" b="1" dirty="0">
                <a:solidFill>
                  <a:srgbClr val="0000FF"/>
                </a:solidFill>
                <a:latin typeface="Kokila" panose="020B0604020202020204" pitchFamily="34" charset="0"/>
                <a:cs typeface="Kokila" panose="020B0604020202020204" pitchFamily="34" charset="0"/>
              </a:rPr>
              <a:t> </a:t>
            </a:r>
            <a:r>
              <a:rPr lang="hi-IN" b="1" dirty="0">
                <a:solidFill>
                  <a:schemeClr val="tx1">
                    <a:lumMod val="95000"/>
                    <a:lumOff val="5000"/>
                  </a:schemeClr>
                </a:solidFill>
                <a:latin typeface="Kokila" panose="020B0604020202020204" pitchFamily="34" charset="0"/>
                <a:cs typeface="Kokila" panose="020B0604020202020204" pitchFamily="34" charset="0"/>
              </a:rPr>
              <a:t>लागू किया जा सकता है?</a:t>
            </a:r>
            <a:r>
              <a:rPr lang="en-US" sz="900" b="1" dirty="0">
                <a:latin typeface="Kokila" panose="020B0604020202020204" pitchFamily="34" charset="0"/>
                <a:cs typeface="Kokila" panose="020B0604020202020204" pitchFamily="34" charset="0"/>
              </a:rPr>
              <a:t> </a:t>
            </a:r>
            <a:endParaRPr lang="en-US" sz="900" dirty="0">
              <a:latin typeface="Kokila" panose="020B0604020202020204" pitchFamily="34" charset="0"/>
              <a:cs typeface="Kokila" panose="020B0604020202020204" pitchFamily="34" charset="0"/>
            </a:endParaRPr>
          </a:p>
          <a:p>
            <a:pPr marL="342900" indent="-342900">
              <a:buFontTx/>
              <a:buAutoNum type="arabicPeriod"/>
              <a:defRPr/>
            </a:pPr>
            <a:r>
              <a:rPr lang="hi-IN" sz="1600" dirty="0">
                <a:solidFill>
                  <a:srgbClr val="000000"/>
                </a:solidFill>
                <a:latin typeface="Kokila" panose="020B0604020202020204" pitchFamily="34" charset="0"/>
                <a:cs typeface="Kokila" panose="020B0604020202020204" pitchFamily="34" charset="0"/>
              </a:rPr>
              <a:t>सुपरवाइजर सक्रिय रूप से एचएसई नियंत्रण, गतिशील जोखिम समीक्षा, जीवन रक्षक नियम अनुपालन और स्टॉप वर्क अथॉरिटी को लागू करें।</a:t>
            </a:r>
            <a:endParaRPr lang="en-US" sz="1600" dirty="0">
              <a:solidFill>
                <a:srgbClr val="000000"/>
              </a:solidFill>
              <a:latin typeface="Kokila" panose="020B0604020202020204" pitchFamily="34" charset="0"/>
              <a:cs typeface="Kokila" panose="020B0604020202020204" pitchFamily="34" charset="0"/>
            </a:endParaRPr>
          </a:p>
          <a:p>
            <a:pPr marL="342900" indent="-342900">
              <a:buAutoNum type="arabicPeriod"/>
              <a:defRPr/>
            </a:pPr>
            <a:r>
              <a:rPr lang="hi-IN" sz="1600" dirty="0">
                <a:solidFill>
                  <a:srgbClr val="000000"/>
                </a:solidFill>
                <a:latin typeface="Kokila" panose="020B0604020202020204" pitchFamily="34" charset="0"/>
                <a:cs typeface="Kokila" panose="020B0604020202020204" pitchFamily="34" charset="0"/>
              </a:rPr>
              <a:t>जब भी स्थिति/संचालन में बदलाव हो, रुकें और गतिशील जोखिम समीक्षा करें।</a:t>
            </a:r>
            <a:r>
              <a:rPr lang="en-US" sz="1600" dirty="0">
                <a:solidFill>
                  <a:srgbClr val="000000"/>
                </a:solidFill>
                <a:latin typeface="Kokila" panose="020B0604020202020204" pitchFamily="34" charset="0"/>
                <a:cs typeface="Kokila" panose="020B0604020202020204" pitchFamily="34" charset="0"/>
              </a:rPr>
              <a:t> </a:t>
            </a:r>
          </a:p>
          <a:p>
            <a:pPr marL="342900" indent="-342900">
              <a:buAutoNum type="arabicPeriod"/>
              <a:defRPr/>
            </a:pPr>
            <a:r>
              <a:rPr lang="hi-IN" sz="1600" dirty="0">
                <a:solidFill>
                  <a:srgbClr val="000000"/>
                </a:solidFill>
                <a:latin typeface="Kokila" panose="020B0604020202020204" pitchFamily="34" charset="0"/>
                <a:cs typeface="Kokila" panose="020B0604020202020204" pitchFamily="34" charset="0"/>
              </a:rPr>
              <a:t>क्रेन ऑपरेटर बूम विस्तार से पहले हमेशा सहायक हुक ब्लॉक की पर्याप्त/सुरक्षित लंबाई बनाए रखें।</a:t>
            </a:r>
            <a:endParaRPr lang="en-US" sz="1600" dirty="0">
              <a:solidFill>
                <a:srgbClr val="000000"/>
              </a:solidFill>
              <a:latin typeface="Kokila" panose="020B0604020202020204" pitchFamily="34" charset="0"/>
              <a:cs typeface="Kokila" panose="020B0604020202020204" pitchFamily="34" charset="0"/>
            </a:endParaRPr>
          </a:p>
          <a:p>
            <a:pPr marL="342900" indent="-342900">
              <a:buFontTx/>
              <a:buAutoNum type="arabicPeriod"/>
              <a:defRPr/>
            </a:pPr>
            <a:r>
              <a:rPr lang="hi-IN" sz="1600" dirty="0">
                <a:solidFill>
                  <a:srgbClr val="000000"/>
                </a:solidFill>
                <a:latin typeface="Kokila" panose="020B0604020202020204" pitchFamily="34" charset="0"/>
                <a:cs typeface="Kokila" panose="020B0604020202020204" pitchFamily="34" charset="0"/>
              </a:rPr>
              <a:t>क्रेन संचालन से पहले ‘लिमिट स्विच’ की कार्यक्षमता का निरीक्षण और आश्वासन करें।</a:t>
            </a:r>
            <a:r>
              <a:rPr lang="en-US" sz="1600" dirty="0">
                <a:solidFill>
                  <a:srgbClr val="000000"/>
                </a:solidFill>
                <a:latin typeface="Kokila" panose="020B0604020202020204" pitchFamily="34" charset="0"/>
                <a:cs typeface="Kokila" panose="020B0604020202020204" pitchFamily="34" charset="0"/>
              </a:rPr>
              <a:t> </a:t>
            </a:r>
          </a:p>
          <a:p>
            <a:pPr marL="342900" indent="-342900">
              <a:buAutoNum type="arabicPeriod"/>
              <a:defRPr/>
            </a:pPr>
            <a:r>
              <a:rPr lang="hi-IN" sz="1600" dirty="0">
                <a:solidFill>
                  <a:srgbClr val="000000"/>
                </a:solidFill>
                <a:latin typeface="Kokila" panose="020B0604020202020204" pitchFamily="34" charset="0"/>
                <a:cs typeface="Kokila" panose="020B0604020202020204" pitchFamily="34" charset="0"/>
              </a:rPr>
              <a:t>असुरक्षित ऊंचाई पर या बिना फॉल प्रोटेक्शन उपकरणों के कभी काम न करें।</a:t>
            </a:r>
            <a:r>
              <a:rPr lang="en-US" sz="1600" dirty="0">
                <a:solidFill>
                  <a:srgbClr val="000000"/>
                </a:solidFill>
                <a:latin typeface="Kokila" panose="020B0604020202020204" pitchFamily="34" charset="0"/>
                <a:cs typeface="Kokila" panose="020B0604020202020204" pitchFamily="34" charset="0"/>
              </a:rPr>
              <a:t> </a:t>
            </a:r>
          </a:p>
          <a:p>
            <a:pPr marL="342900" indent="-342900">
              <a:buAutoNum type="arabicPeriod"/>
              <a:defRPr/>
            </a:pPr>
            <a:r>
              <a:rPr lang="hi-IN" sz="1600" dirty="0">
                <a:solidFill>
                  <a:srgbClr val="000000"/>
                </a:solidFill>
                <a:latin typeface="Kokila" panose="020B0604020202020204" pitchFamily="34" charset="0"/>
                <a:cs typeface="Kokila" panose="020B0604020202020204" pitchFamily="34" charset="0"/>
              </a:rPr>
              <a:t>खराबियों को पुनर्प्राप्ति और सुधार के लिए रखरखाव विभाग को रिपोर्ट करें।</a:t>
            </a:r>
            <a:endParaRPr lang="en-US" sz="1600" dirty="0">
              <a:solidFill>
                <a:srgbClr val="000000"/>
              </a:solidFill>
              <a:latin typeface="Kokila" panose="020B0604020202020204" pitchFamily="34" charset="0"/>
              <a:cs typeface="Kokila" panose="020B0604020202020204" pitchFamily="34" charset="0"/>
            </a:endParaRPr>
          </a:p>
          <a:p>
            <a:pPr marL="342900" indent="-342900">
              <a:buFontTx/>
              <a:buAutoNum type="arabicPeriod"/>
              <a:defRPr/>
            </a:pPr>
            <a:r>
              <a:rPr lang="hi-IN" sz="1600" dirty="0">
                <a:solidFill>
                  <a:srgbClr val="000000"/>
                </a:solidFill>
                <a:latin typeface="Kokila" panose="020B0604020202020204" pitchFamily="34" charset="0"/>
                <a:cs typeface="Kokila" panose="020B0604020202020204" pitchFamily="34" charset="0"/>
              </a:rPr>
              <a:t>किसी भी असुरक्षित प्रथाओं को हमेशा हस्तक्षेप करके रोकें।</a:t>
            </a:r>
            <a:endParaRPr lang="en-US" sz="1600" dirty="0">
              <a:solidFill>
                <a:srgbClr val="000000"/>
              </a:solidFill>
              <a:latin typeface="Kokila" panose="020B0604020202020204" pitchFamily="34" charset="0"/>
              <a:cs typeface="Kokila" panose="020B0604020202020204" pitchFamily="34" charset="0"/>
            </a:endParaRPr>
          </a:p>
          <a:p>
            <a:pPr marL="342900" indent="-342900">
              <a:buAutoNum type="arabicPeriod"/>
              <a:defRPr/>
            </a:pPr>
            <a:endParaRPr lang="en-US" sz="1600" dirty="0">
              <a:solidFill>
                <a:srgbClr val="000000"/>
              </a:solidFill>
              <a:latin typeface="Kokila" panose="020B0604020202020204" pitchFamily="34" charset="0"/>
              <a:cs typeface="Kokila" panose="020B0604020202020204" pitchFamily="34" charset="0"/>
            </a:endParaRPr>
          </a:p>
          <a:p>
            <a:pPr>
              <a:defRPr/>
            </a:pPr>
            <a:endParaRPr lang="en-US" sz="1600" b="1" u="sng" dirty="0">
              <a:solidFill>
                <a:srgbClr val="0000FF"/>
              </a:solidFill>
              <a:latin typeface="Kokila" panose="020B0604020202020204" pitchFamily="34" charset="0"/>
              <a:cs typeface="Kokila" panose="020B0604020202020204" pitchFamily="34" charset="0"/>
            </a:endParaRPr>
          </a:p>
          <a:p>
            <a:pPr>
              <a:defRPr/>
            </a:pPr>
            <a:r>
              <a:rPr lang="hi-IN" b="1" dirty="0">
                <a:solidFill>
                  <a:schemeClr val="tx1">
                    <a:lumMod val="95000"/>
                    <a:lumOff val="5000"/>
                  </a:schemeClr>
                </a:solidFill>
                <a:latin typeface="Kokila" panose="020B0604020202020204" pitchFamily="34" charset="0"/>
                <a:ea typeface="Tahoma"/>
                <a:cs typeface="Kokila" panose="020B0604020202020204" pitchFamily="34" charset="0"/>
              </a:rPr>
              <a:t>इस कार्रवाई को </a:t>
            </a:r>
            <a:r>
              <a:rPr lang="hi-IN" b="1" dirty="0">
                <a:solidFill>
                  <a:srgbClr val="0000FF"/>
                </a:solidFill>
                <a:latin typeface="Kokila" panose="020B0604020202020204" pitchFamily="34" charset="0"/>
                <a:cs typeface="Kokila" panose="020B0604020202020204" pitchFamily="34" charset="0"/>
              </a:rPr>
              <a:t>कैसे</a:t>
            </a:r>
            <a:r>
              <a:rPr lang="hi-IN" b="1" dirty="0">
                <a:solidFill>
                  <a:schemeClr val="tx1">
                    <a:lumMod val="95000"/>
                    <a:lumOff val="5000"/>
                  </a:schemeClr>
                </a:solidFill>
                <a:latin typeface="Kokila" panose="020B0604020202020204" pitchFamily="34" charset="0"/>
                <a:ea typeface="Tahoma"/>
                <a:cs typeface="Kokila" panose="020B0604020202020204" pitchFamily="34" charset="0"/>
              </a:rPr>
              <a:t> बनाए रखा जा सकता है?</a:t>
            </a:r>
            <a:endParaRPr lang="en-US" sz="1600" b="1" dirty="0">
              <a:latin typeface="Kokila" panose="020B0604020202020204" pitchFamily="34" charset="0"/>
              <a:ea typeface="Tahoma"/>
              <a:cs typeface="Kokila" panose="020B0604020202020204" pitchFamily="34" charset="0"/>
            </a:endParaRPr>
          </a:p>
          <a:p>
            <a:pPr>
              <a:defRPr/>
            </a:pPr>
            <a:r>
              <a:rPr lang="en-US" sz="900" b="1" dirty="0">
                <a:latin typeface="Kokila" panose="020B0604020202020204" pitchFamily="34" charset="0"/>
                <a:ea typeface="Tahoma"/>
                <a:cs typeface="Kokila" panose="020B0604020202020204" pitchFamily="34" charset="0"/>
              </a:rPr>
              <a:t> </a:t>
            </a:r>
            <a:endParaRPr lang="en-US" sz="9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solidFill>
                  <a:srgbClr val="000000"/>
                </a:solidFill>
                <a:latin typeface="Kokila" panose="020B0604020202020204" pitchFamily="34" charset="0"/>
                <a:cs typeface="Kokila" panose="020B0604020202020204" pitchFamily="34" charset="0"/>
                <a:sym typeface="Wingdings" pitchFamily="2" charset="2"/>
              </a:rPr>
              <a:t>प्रभावी निगरानी—खासकर जब आपके कार्यों का समर्थन करने वाले अल्पकालिक ठेकेदार हों, जिनके पास विभिन्न सुरक्षा संस्कृतियों और अनुपालन स्तरों का हालिया अनुभव हो सकता है।</a:t>
            </a:r>
            <a:endParaRPr lang="en-US" sz="1600" dirty="0">
              <a:solidFill>
                <a:srgbClr val="000000"/>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solidFill>
                  <a:srgbClr val="000000"/>
                </a:solidFill>
                <a:latin typeface="Kokila" panose="020B0604020202020204" pitchFamily="34" charset="0"/>
                <a:cs typeface="Kokila" panose="020B0604020202020204" pitchFamily="34" charset="0"/>
                <a:sym typeface="Wingdings" pitchFamily="2" charset="2"/>
              </a:rPr>
              <a:t>साइट सुपरवाइजर संचालन से पहले लिमिट स्विच की कार्यक्षमता का साक्षी होंगे।</a:t>
            </a:r>
            <a:r>
              <a:rPr lang="en-US" sz="1600" dirty="0">
                <a:solidFill>
                  <a:srgbClr val="000000"/>
                </a:solidFill>
                <a:latin typeface="Kokila" panose="020B0604020202020204" pitchFamily="34" charset="0"/>
                <a:cs typeface="Kokila" panose="020B0604020202020204" pitchFamily="34" charset="0"/>
                <a:sym typeface="Wingdings" pitchFamily="2" charset="2"/>
              </a:rPr>
              <a:t> </a:t>
            </a:r>
          </a:p>
          <a:p>
            <a:pPr marL="342900" indent="-342900">
              <a:buFont typeface="+mj-lt"/>
              <a:buAutoNum type="arabicPeriod"/>
              <a:defRPr/>
            </a:pPr>
            <a:r>
              <a:rPr lang="hi-IN" sz="1600" dirty="0">
                <a:solidFill>
                  <a:srgbClr val="000000"/>
                </a:solidFill>
                <a:latin typeface="Kokila" panose="020B0604020202020204" pitchFamily="34" charset="0"/>
                <a:cs typeface="Kokila" panose="020B0604020202020204" pitchFamily="34" charset="0"/>
                <a:sym typeface="Wingdings" pitchFamily="2" charset="2"/>
              </a:rPr>
              <a:t>‘बूट्स ऑन ग्राउंड’ दौरों और निरीक्षणों के दौरान प्रबंधन सत्यापन।</a:t>
            </a:r>
            <a:endParaRPr lang="en-US" sz="1600" dirty="0">
              <a:solidFill>
                <a:srgbClr val="000000"/>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solidFill>
                  <a:srgbClr val="000000"/>
                </a:solidFill>
                <a:latin typeface="Kokila" panose="020B0604020202020204" pitchFamily="34" charset="0"/>
                <a:cs typeface="Kokila" panose="020B0604020202020204" pitchFamily="34" charset="0"/>
                <a:sym typeface="Wingdings" pitchFamily="2" charset="2"/>
              </a:rPr>
              <a:t>अनुपालन सत्यापित करने के लिए सीसीटीवी समीक्षा।</a:t>
            </a:r>
            <a:endParaRPr lang="en-US" sz="16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1600" dirty="0">
              <a:solidFill>
                <a:srgbClr val="0033CC"/>
              </a:solidFill>
              <a:latin typeface="Kokila" panose="020B0604020202020204" pitchFamily="34" charset="0"/>
              <a:cs typeface="Kokila" panose="020B0604020202020204" pitchFamily="34" charset="0"/>
              <a:sym typeface="Wingdings" pitchFamily="2" charset="2"/>
            </a:endParaRPr>
          </a:p>
        </p:txBody>
      </p:sp>
      <p:sp>
        <p:nvSpPr>
          <p:cNvPr id="3" name="Rectangle 2">
            <a:extLst>
              <a:ext uri="{FF2B5EF4-FFF2-40B4-BE49-F238E27FC236}">
                <a16:creationId xmlns:a16="http://schemas.microsoft.com/office/drawing/2014/main" id="{AB2E925B-F920-4C9C-8E04-EB00984B164B}"/>
              </a:ext>
            </a:extLst>
          </p:cNvPr>
          <p:cNvSpPr/>
          <p:nvPr/>
        </p:nvSpPr>
        <p:spPr>
          <a:xfrm>
            <a:off x="2710382" y="6501588"/>
            <a:ext cx="4948565" cy="337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92946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8E39B8-3065-47FF-9A69-4C83D307E923}"/>
</file>

<file path=customXml/itemProps2.xml><?xml version="1.0" encoding="utf-8"?>
<ds:datastoreItem xmlns:ds="http://schemas.openxmlformats.org/officeDocument/2006/customXml" ds:itemID="{ECEB1FCF-0E89-482E-A62E-598FF58845D8}">
  <ds:schemaRefs>
    <ds:schemaRef ds:uri="153a7241-860d-4a6d-a85a-3ebec21f98b6"/>
    <ds:schemaRef ds:uri="ab12072d-eb55-4881-86aa-b83f48215f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819</TotalTime>
  <Words>1079</Words>
  <Application>Microsoft Office PowerPoint</Application>
  <PresentationFormat>Widescreen</PresentationFormat>
  <Paragraphs>97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Kokila</vt:lpstr>
      <vt:lpstr>Segoe UI</vt:lpstr>
      <vt:lpstr>Times New Roman</vt:lpstr>
      <vt:lpstr>Office Theme</vt:lpstr>
      <vt:lpstr>PowerPoint Presentation</vt:lpstr>
      <vt:lpstr>प्रभावी सीख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Alert_Fall from Height_LTI03 HiPo11_March 2025</dc:title>
  <dc:creator>nazar@umsoman.com</dc:creator>
  <cp:lastModifiedBy>A PC</cp:lastModifiedBy>
  <cp:revision>44</cp:revision>
  <dcterms:created xsi:type="dcterms:W3CDTF">2018-09-24T07:27:56Z</dcterms:created>
  <dcterms:modified xsi:type="dcterms:W3CDTF">2025-12-10T04:14:18Z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ediaServiceImageTags">
    <vt:lpwstr/>
  </property>
</Properties>
</file>